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3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6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25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47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0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1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8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6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9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0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0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846300" y="2527115"/>
            <a:ext cx="9142920" cy="1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TRABALHO SOBRE FERRAMENTAS DE PLANEJAMENTO E CONTROLE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534800" y="4369374"/>
            <a:ext cx="776592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Realize uma pesquisa na internet e apresente 02 ferramentas de gestão de projeto (uma gratuita e uma paga) com as funções de: planejamento, controle, comunicação, conflito, inspeção e revisão de projetos.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877923" y="1640230"/>
            <a:ext cx="6737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Nome: Sandro Torres                                                               </a:t>
            </a:r>
            <a:r>
              <a:rPr lang="pt-BR" sz="1600" dirty="0" smtClean="0"/>
              <a:t>   </a:t>
            </a:r>
            <a:r>
              <a:rPr lang="pt-BR" sz="1600" dirty="0"/>
              <a:t>RA: 4242</a:t>
            </a:r>
          </a:p>
          <a:p>
            <a:r>
              <a:rPr lang="pt-BR" sz="1600" dirty="0"/>
              <a:t>Nome: Tiago Silva                                                                     </a:t>
            </a:r>
            <a:r>
              <a:rPr lang="pt-BR" sz="1600" dirty="0" smtClean="0"/>
              <a:t>  RA</a:t>
            </a:r>
            <a:r>
              <a:rPr lang="pt-BR" sz="1600" dirty="0"/>
              <a:t>: 4046 </a:t>
            </a:r>
          </a:p>
          <a:p>
            <a:r>
              <a:rPr lang="pt-BR" sz="1600" dirty="0"/>
              <a:t>Nome: Wesley Adonai                                                               RA: </a:t>
            </a:r>
            <a:r>
              <a:rPr lang="pt-BR" sz="1600" dirty="0" smtClean="0"/>
              <a:t>4246</a:t>
            </a:r>
            <a:endParaRPr lang="pt-BR" sz="1600" dirty="0"/>
          </a:p>
        </p:txBody>
      </p:sp>
      <p:pic>
        <p:nvPicPr>
          <p:cNvPr id="5" name="Picture 211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379159" y="220364"/>
            <a:ext cx="2247373" cy="89821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779819" y="220364"/>
            <a:ext cx="56803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FACULDADE FATECIE </a:t>
            </a:r>
            <a:r>
              <a:rPr lang="pt-BR" b="1" dirty="0" smtClean="0"/>
              <a:t>PARANAVAÍ</a:t>
            </a:r>
          </a:p>
          <a:p>
            <a:endParaRPr lang="pt-BR" sz="1600" dirty="0" smtClean="0"/>
          </a:p>
          <a:p>
            <a:r>
              <a:rPr lang="pt-BR" sz="1600" dirty="0" smtClean="0"/>
              <a:t>Disciplina</a:t>
            </a:r>
            <a:r>
              <a:rPr lang="pt-BR" sz="1600" dirty="0"/>
              <a:t>: Analise e Projetos de Sistemas para Internet</a:t>
            </a:r>
          </a:p>
          <a:p>
            <a:r>
              <a:rPr lang="pt-BR" sz="1600" dirty="0"/>
              <a:t>Prof. Me. Hudson Souza – hudsonss@gmail.com</a:t>
            </a:r>
          </a:p>
          <a:p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724236" y="691200"/>
            <a:ext cx="6377444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- CLONANDO REPOSITÓRIO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249318" y="1419567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$ git clone URL nome/diretório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Imagem 4"/>
          <p:cNvPicPr/>
          <p:nvPr/>
        </p:nvPicPr>
        <p:blipFill>
          <a:blip r:embed="rId2"/>
          <a:stretch/>
        </p:blipFill>
        <p:spPr>
          <a:xfrm>
            <a:off x="1764796" y="48798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93" name="Imagem 92"/>
          <p:cNvPicPr/>
          <p:nvPr/>
        </p:nvPicPr>
        <p:blipFill>
          <a:blip r:embed="rId3"/>
          <a:stretch/>
        </p:blipFill>
        <p:spPr>
          <a:xfrm>
            <a:off x="4219963" y="2202523"/>
            <a:ext cx="6744960" cy="1617120"/>
          </a:xfrm>
          <a:prstGeom prst="rect">
            <a:avLst/>
          </a:prstGeom>
          <a:ln>
            <a:noFill/>
          </a:ln>
        </p:spPr>
      </p:pic>
      <p:pic>
        <p:nvPicPr>
          <p:cNvPr id="94" name="Imagem 93"/>
          <p:cNvPicPr/>
          <p:nvPr/>
        </p:nvPicPr>
        <p:blipFill>
          <a:blip r:embed="rId4"/>
          <a:stretch/>
        </p:blipFill>
        <p:spPr>
          <a:xfrm>
            <a:off x="5249318" y="3819643"/>
            <a:ext cx="4909680" cy="26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830883" y="730620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ALTERANDO O TRABALHO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52000" y="146700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7" name="Imagem 4"/>
          <p:cNvPicPr/>
          <p:nvPr/>
        </p:nvPicPr>
        <p:blipFill>
          <a:blip r:embed="rId2"/>
          <a:stretch/>
        </p:blipFill>
        <p:spPr>
          <a:xfrm>
            <a:off x="1792506" y="50652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98" name="Imagem 97"/>
          <p:cNvPicPr/>
          <p:nvPr/>
        </p:nvPicPr>
        <p:blipFill rotWithShape="1">
          <a:blip r:embed="rId3"/>
          <a:srcRect l="8275" r="8614"/>
          <a:stretch/>
        </p:blipFill>
        <p:spPr>
          <a:xfrm>
            <a:off x="2943066" y="1752300"/>
            <a:ext cx="8756074" cy="482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39939" y="702911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ALTERANDO O TRABALHO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magem 4"/>
          <p:cNvPicPr/>
          <p:nvPr/>
        </p:nvPicPr>
        <p:blipFill>
          <a:blip r:embed="rId2"/>
          <a:stretch/>
        </p:blipFill>
        <p:spPr>
          <a:xfrm>
            <a:off x="1820214" y="50652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102" name="Imagem 101"/>
          <p:cNvPicPr/>
          <p:nvPr/>
        </p:nvPicPr>
        <p:blipFill rotWithShape="1">
          <a:blip r:embed="rId3"/>
          <a:srcRect l="8296" r="8265"/>
          <a:stretch/>
        </p:blipFill>
        <p:spPr>
          <a:xfrm>
            <a:off x="2687782" y="1622618"/>
            <a:ext cx="8853054" cy="495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95357" y="686174"/>
            <a:ext cx="648828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TERMINAL – STATUS E ADICIONANDO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75857" y="1299466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</a:t>
            </a: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status e </a:t>
            </a:r>
            <a:r>
              <a:rPr lang="pt-BR" sz="24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</a:t>
            </a: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pt-BR" sz="24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add</a:t>
            </a: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.</a:t>
            </a:r>
            <a:endParaRPr lang="pt-BR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Imagem 4"/>
          <p:cNvPicPr/>
          <p:nvPr/>
        </p:nvPicPr>
        <p:blipFill>
          <a:blip r:embed="rId2"/>
          <a:stretch/>
        </p:blipFill>
        <p:spPr>
          <a:xfrm>
            <a:off x="1804860" y="484227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106" name="Imagem 105"/>
          <p:cNvPicPr/>
          <p:nvPr/>
        </p:nvPicPr>
        <p:blipFill>
          <a:blip r:embed="rId3"/>
          <a:stretch/>
        </p:blipFill>
        <p:spPr>
          <a:xfrm>
            <a:off x="5312297" y="1929318"/>
            <a:ext cx="5190840" cy="1723680"/>
          </a:xfrm>
          <a:prstGeom prst="rect">
            <a:avLst/>
          </a:prstGeom>
          <a:ln>
            <a:noFill/>
          </a:ln>
        </p:spPr>
      </p:pic>
      <p:pic>
        <p:nvPicPr>
          <p:cNvPr id="107" name="Imagem 106"/>
          <p:cNvPicPr/>
          <p:nvPr/>
        </p:nvPicPr>
        <p:blipFill>
          <a:blip r:embed="rId4"/>
          <a:stretch/>
        </p:blipFill>
        <p:spPr>
          <a:xfrm>
            <a:off x="4747757" y="3750642"/>
            <a:ext cx="6499800" cy="288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633876" y="648900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TERMINAL – COMMIT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877236" y="136404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</a:t>
            </a: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pt-BR" sz="24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commit</a:t>
            </a: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-m “</a:t>
            </a:r>
            <a:r>
              <a:rPr lang="pt-BR" sz="24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Comentario</a:t>
            </a: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”</a:t>
            </a:r>
            <a:endParaRPr lang="pt-BR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Imagem 4"/>
          <p:cNvPicPr/>
          <p:nvPr/>
        </p:nvPicPr>
        <p:blipFill>
          <a:blip r:embed="rId2"/>
          <a:stretch/>
        </p:blipFill>
        <p:spPr>
          <a:xfrm>
            <a:off x="1788120" y="44568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111" name="Imagem 110"/>
          <p:cNvPicPr/>
          <p:nvPr/>
        </p:nvPicPr>
        <p:blipFill>
          <a:blip r:embed="rId3"/>
          <a:stretch/>
        </p:blipFill>
        <p:spPr>
          <a:xfrm>
            <a:off x="3646936" y="2784338"/>
            <a:ext cx="7787880" cy="150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692338" y="709200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TERMINAL – PUSH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57346" y="146646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 push origin master</a:t>
            </a:r>
            <a:endParaRPr lang="pt-BR" sz="16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m 4"/>
          <p:cNvPicPr/>
          <p:nvPr/>
        </p:nvPicPr>
        <p:blipFill>
          <a:blip r:embed="rId2"/>
          <a:stretch/>
        </p:blipFill>
        <p:spPr>
          <a:xfrm>
            <a:off x="1737088" y="50598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115" name="Imagem 114"/>
          <p:cNvPicPr/>
          <p:nvPr/>
        </p:nvPicPr>
        <p:blipFill>
          <a:blip r:embed="rId3"/>
          <a:stretch/>
        </p:blipFill>
        <p:spPr>
          <a:xfrm>
            <a:off x="1876625" y="2159280"/>
            <a:ext cx="10048320" cy="422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609211" y="709740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– PULL REQUEST 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m 4"/>
          <p:cNvPicPr/>
          <p:nvPr/>
        </p:nvPicPr>
        <p:blipFill>
          <a:blip r:embed="rId2"/>
          <a:stretch/>
        </p:blipFill>
        <p:spPr>
          <a:xfrm>
            <a:off x="1861778" y="50652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119" name="Imagem 118"/>
          <p:cNvPicPr/>
          <p:nvPr/>
        </p:nvPicPr>
        <p:blipFill rotWithShape="1">
          <a:blip r:embed="rId3"/>
          <a:srcRect r="4236"/>
          <a:stretch/>
        </p:blipFill>
        <p:spPr>
          <a:xfrm>
            <a:off x="2346687" y="2435674"/>
            <a:ext cx="9568222" cy="33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844738" y="709560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– PULL REQUEST 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Imagem 4"/>
          <p:cNvPicPr/>
          <p:nvPr/>
        </p:nvPicPr>
        <p:blipFill>
          <a:blip r:embed="rId2"/>
          <a:stretch/>
        </p:blipFill>
        <p:spPr>
          <a:xfrm>
            <a:off x="1750942" y="50652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123" name="Imagem 122"/>
          <p:cNvPicPr/>
          <p:nvPr/>
        </p:nvPicPr>
        <p:blipFill>
          <a:blip r:embed="rId3"/>
          <a:stretch/>
        </p:blipFill>
        <p:spPr>
          <a:xfrm>
            <a:off x="802429" y="2330858"/>
            <a:ext cx="11190240" cy="390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10993" y="709740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– PULL REQUEST 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Imagem 4"/>
          <p:cNvPicPr/>
          <p:nvPr/>
        </p:nvPicPr>
        <p:blipFill>
          <a:blip r:embed="rId2"/>
          <a:stretch/>
        </p:blipFill>
        <p:spPr>
          <a:xfrm>
            <a:off x="1764797" y="50652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127" name="Imagem 126"/>
          <p:cNvPicPr/>
          <p:nvPr/>
        </p:nvPicPr>
        <p:blipFill rotWithShape="1">
          <a:blip r:embed="rId3"/>
          <a:srcRect r="15989"/>
          <a:stretch/>
        </p:blipFill>
        <p:spPr>
          <a:xfrm>
            <a:off x="3852076" y="1805455"/>
            <a:ext cx="7494797" cy="472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900156" y="669605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– PULL REQUEST 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52000" y="146700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Imagem 4"/>
          <p:cNvPicPr/>
          <p:nvPr/>
        </p:nvPicPr>
        <p:blipFill>
          <a:blip r:embed="rId2"/>
          <a:stretch/>
        </p:blipFill>
        <p:spPr>
          <a:xfrm>
            <a:off x="1847924" y="466385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131" name="Imagem 130"/>
          <p:cNvPicPr/>
          <p:nvPr/>
        </p:nvPicPr>
        <p:blipFill rotWithShape="1">
          <a:blip r:embed="rId3"/>
          <a:srcRect r="11263"/>
          <a:stretch/>
        </p:blipFill>
        <p:spPr>
          <a:xfrm>
            <a:off x="3204458" y="1670220"/>
            <a:ext cx="8461070" cy="500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231312" y="513207"/>
            <a:ext cx="9142920" cy="1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pt-BR" sz="44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FERRAMENTAS DE CONTROLE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ESCOLHIDA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2504372" y="5042041"/>
            <a:ext cx="8596800" cy="128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Sistema de controle de versão de arquivos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2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desenvolvido inicialmente por Linus Torvalds.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Imagem 4"/>
          <p:cNvPicPr/>
          <p:nvPr/>
        </p:nvPicPr>
        <p:blipFill>
          <a:blip r:embed="rId2"/>
          <a:stretch/>
        </p:blipFill>
        <p:spPr>
          <a:xfrm>
            <a:off x="4143240" y="2521844"/>
            <a:ext cx="4983840" cy="208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900156" y="669605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– PULL REQUEST 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52000" y="146700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Imagem 4"/>
          <p:cNvPicPr/>
          <p:nvPr/>
        </p:nvPicPr>
        <p:blipFill>
          <a:blip r:embed="rId2"/>
          <a:stretch/>
        </p:blipFill>
        <p:spPr>
          <a:xfrm>
            <a:off x="1847924" y="466385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32" y="2446193"/>
            <a:ext cx="9496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5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900156" y="669605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– </a:t>
            </a:r>
            <a:r>
              <a:rPr lang="pt-BR" sz="2800" b="1" spc="-1" dirty="0" smtClean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MERGE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52000" y="146700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Imagem 4"/>
          <p:cNvPicPr/>
          <p:nvPr/>
        </p:nvPicPr>
        <p:blipFill>
          <a:blip r:embed="rId2"/>
          <a:stretch/>
        </p:blipFill>
        <p:spPr>
          <a:xfrm>
            <a:off x="1847924" y="466385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03" y="1752300"/>
            <a:ext cx="74199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71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900156" y="669605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– </a:t>
            </a:r>
            <a:r>
              <a:rPr lang="pt-BR" sz="2800" b="1" spc="-1" dirty="0" smtClean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MERGE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52000" y="146700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Imagem 4"/>
          <p:cNvPicPr/>
          <p:nvPr/>
        </p:nvPicPr>
        <p:blipFill>
          <a:blip r:embed="rId2"/>
          <a:stretch/>
        </p:blipFill>
        <p:spPr>
          <a:xfrm>
            <a:off x="1847924" y="466385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0" y="2037600"/>
            <a:ext cx="7400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365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247232" y="472626"/>
            <a:ext cx="859680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BIBLIOGRAFIA</a:t>
            </a:r>
            <a:endParaRPr lang="pt-BR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247232" y="1957014"/>
            <a:ext cx="8596800" cy="14789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https://git-scm.com/book/pt-br/v1/Primeiros-passos-Sobre-Controle-de-Vers%C3%A3o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u="sng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https://tableless.com.br/tudo-que-voce-queria-saber-sobre-git-e-github-mas-tinha-vergonha-de-perguntar/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magem 4"/>
          <p:cNvPicPr/>
          <p:nvPr/>
        </p:nvPicPr>
        <p:blipFill>
          <a:blip r:embed="rId2"/>
          <a:stretch/>
        </p:blipFill>
        <p:spPr>
          <a:xfrm>
            <a:off x="1778651" y="472626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11" y="3851563"/>
            <a:ext cx="3425769" cy="2588359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6507380" y="4322618"/>
            <a:ext cx="5444836" cy="13378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TODO O MATERIAL DESSA APRESENTAÇÃO ENCONTRA-SE DISPONÍVEL NO SITE:</a:t>
            </a:r>
          </a:p>
          <a:p>
            <a:pPr algn="ctr">
              <a:lnSpc>
                <a:spcPct val="100000"/>
              </a:lnSpc>
            </a:pPr>
            <a:endParaRPr lang="pt-BR" sz="1800" b="1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Trebuchet MS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pt-BR" sz="2400" b="1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https://github.com/sjtorres/TFC</a:t>
            </a:r>
            <a:endParaRPr lang="pt-BR" sz="2400" b="1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2554508" y="1986450"/>
            <a:ext cx="859680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https://git-scm.com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554508" y="3093090"/>
            <a:ext cx="859680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 GIT pode ser baixado nas versões Windows, Mac e através do comando: sudo apt-get install git para plataformas Linux/Debian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Imagem 4"/>
          <p:cNvPicPr/>
          <p:nvPr/>
        </p:nvPicPr>
        <p:blipFill>
          <a:blip r:embed="rId2"/>
          <a:stretch/>
        </p:blipFill>
        <p:spPr>
          <a:xfrm>
            <a:off x="1723232" y="500335"/>
            <a:ext cx="2301120" cy="96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066264" y="2057760"/>
            <a:ext cx="417708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pt-BR" sz="24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CRIANDO REPOSITÓRIO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2151938" y="3227760"/>
            <a:ext cx="372312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https://</a:t>
            </a: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github.com</a:t>
            </a:r>
            <a:r>
              <a:rPr lang="pt-BR" sz="2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/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Imagem 4"/>
          <p:cNvPicPr/>
          <p:nvPr/>
        </p:nvPicPr>
        <p:blipFill>
          <a:blip r:embed="rId2"/>
          <a:stretch/>
        </p:blipFill>
        <p:spPr>
          <a:xfrm>
            <a:off x="1712378" y="45648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67" name="Imagem 2"/>
          <p:cNvPicPr/>
          <p:nvPr/>
        </p:nvPicPr>
        <p:blipFill>
          <a:blip r:embed="rId3"/>
          <a:stretch/>
        </p:blipFill>
        <p:spPr>
          <a:xfrm>
            <a:off x="3040909" y="4225320"/>
            <a:ext cx="2808720" cy="2075400"/>
          </a:xfrm>
          <a:prstGeom prst="rect">
            <a:avLst/>
          </a:prstGeom>
          <a:ln>
            <a:noFill/>
          </a:ln>
        </p:spPr>
      </p:pic>
      <p:pic>
        <p:nvPicPr>
          <p:cNvPr id="68" name="Imagem 6"/>
          <p:cNvPicPr/>
          <p:nvPr/>
        </p:nvPicPr>
        <p:blipFill>
          <a:blip r:embed="rId4"/>
          <a:stretch/>
        </p:blipFill>
        <p:spPr>
          <a:xfrm>
            <a:off x="6637058" y="791280"/>
            <a:ext cx="4740840" cy="55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4692153" y="407520"/>
            <a:ext cx="579312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TERMINAL – PRIMEIROS PASSOS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2832229" y="1856651"/>
            <a:ext cx="8596800" cy="115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</a:t>
            </a:r>
            <a:r>
              <a:rPr lang="pt-BR" sz="2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pt-BR" sz="2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config</a:t>
            </a:r>
            <a:r>
              <a:rPr lang="pt-BR" sz="2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--global user.name "equipe </a:t>
            </a:r>
            <a:r>
              <a:rPr lang="pt-BR" sz="2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west</a:t>
            </a:r>
            <a:r>
              <a:rPr lang="pt-BR" sz="2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"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</a:t>
            </a:r>
            <a:r>
              <a:rPr lang="pt-BR" sz="2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pt-BR" sz="2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config</a:t>
            </a:r>
            <a:r>
              <a:rPr lang="pt-BR" sz="2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--global </a:t>
            </a:r>
            <a:r>
              <a:rPr lang="pt-BR" sz="28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user.email</a:t>
            </a:r>
            <a:r>
              <a:rPr lang="pt-BR" sz="28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west@contato.com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Imagem 4"/>
          <p:cNvPicPr/>
          <p:nvPr/>
        </p:nvPicPr>
        <p:blipFill>
          <a:blip r:embed="rId2"/>
          <a:stretch/>
        </p:blipFill>
        <p:spPr>
          <a:xfrm>
            <a:off x="1681669" y="50256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72" name="Imagem 71"/>
          <p:cNvPicPr/>
          <p:nvPr/>
        </p:nvPicPr>
        <p:blipFill>
          <a:blip r:embed="rId3"/>
          <a:stretch/>
        </p:blipFill>
        <p:spPr>
          <a:xfrm>
            <a:off x="3581563" y="3401542"/>
            <a:ext cx="7418880" cy="264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4775280" y="288540"/>
            <a:ext cx="579312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TERMINAL – PRIMEIROS PASSOS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022396" y="1369080"/>
            <a:ext cx="859680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$ git init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Imagem 4"/>
          <p:cNvPicPr/>
          <p:nvPr/>
        </p:nvPicPr>
        <p:blipFill>
          <a:blip r:embed="rId2"/>
          <a:stretch/>
        </p:blipFill>
        <p:spPr>
          <a:xfrm>
            <a:off x="1692360" y="45612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76" name="Imagem 5"/>
          <p:cNvPicPr/>
          <p:nvPr/>
        </p:nvPicPr>
        <p:blipFill>
          <a:blip r:embed="rId3"/>
          <a:stretch/>
        </p:blipFill>
        <p:spPr>
          <a:xfrm>
            <a:off x="3110432" y="2329560"/>
            <a:ext cx="8514360" cy="393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58145" y="593029"/>
            <a:ext cx="6214293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- CLONANDO REPOSITÓRIO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01651" y="146700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$ </a:t>
            </a:r>
            <a:r>
              <a:rPr lang="pt-BR" sz="240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</a:t>
            </a: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clone </a:t>
            </a:r>
            <a:r>
              <a:rPr lang="pt-BR" sz="20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URL</a:t>
            </a: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nome/diretório</a:t>
            </a:r>
            <a:endParaRPr lang="pt-BR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Imagem 4"/>
          <p:cNvPicPr/>
          <p:nvPr/>
        </p:nvPicPr>
        <p:blipFill>
          <a:blip r:embed="rId2"/>
          <a:stretch/>
        </p:blipFill>
        <p:spPr>
          <a:xfrm>
            <a:off x="1792505" y="50652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80" name="Imagem 5"/>
          <p:cNvPicPr/>
          <p:nvPr/>
        </p:nvPicPr>
        <p:blipFill>
          <a:blip r:embed="rId3"/>
          <a:stretch/>
        </p:blipFill>
        <p:spPr>
          <a:xfrm>
            <a:off x="1084320" y="3589156"/>
            <a:ext cx="4123080" cy="2618280"/>
          </a:xfrm>
          <a:prstGeom prst="rect">
            <a:avLst/>
          </a:prstGeom>
          <a:ln>
            <a:noFill/>
          </a:ln>
        </p:spPr>
      </p:pic>
      <p:pic>
        <p:nvPicPr>
          <p:cNvPr id="81" name="Imagem 7"/>
          <p:cNvPicPr/>
          <p:nvPr/>
        </p:nvPicPr>
        <p:blipFill>
          <a:blip r:embed="rId4"/>
          <a:stretch/>
        </p:blipFill>
        <p:spPr>
          <a:xfrm>
            <a:off x="5318018" y="2357531"/>
            <a:ext cx="6314040" cy="398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941720" y="574560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– FAZENDO O FORK</a:t>
            </a:r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85080" y="1350900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FORK – Copiando os Arquivos e Criando um Repositório</a:t>
            </a:r>
            <a:endParaRPr lang="pt-BR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Imagem 4"/>
          <p:cNvPicPr/>
          <p:nvPr/>
        </p:nvPicPr>
        <p:blipFill>
          <a:blip r:embed="rId2"/>
          <a:stretch/>
        </p:blipFill>
        <p:spPr>
          <a:xfrm>
            <a:off x="1737087" y="50652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 rotWithShape="1">
          <a:blip r:embed="rId3"/>
          <a:srcRect r="12542"/>
          <a:stretch/>
        </p:blipFill>
        <p:spPr>
          <a:xfrm>
            <a:off x="2336564" y="2431418"/>
            <a:ext cx="9301254" cy="410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886301" y="605520"/>
            <a:ext cx="581400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E84C22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GITHUB – FORK COMPLETO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129661" y="1371524"/>
            <a:ext cx="5327280" cy="57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FORK – Criou um Repositório</a:t>
            </a:r>
            <a:endParaRPr lang="pt-BR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Imagem 4"/>
          <p:cNvPicPr/>
          <p:nvPr/>
        </p:nvPicPr>
        <p:blipFill>
          <a:blip r:embed="rId2"/>
          <a:stretch/>
        </p:blipFill>
        <p:spPr>
          <a:xfrm>
            <a:off x="1764796" y="445680"/>
            <a:ext cx="2301120" cy="960480"/>
          </a:xfrm>
          <a:prstGeom prst="rect">
            <a:avLst/>
          </a:prstGeom>
          <a:ln>
            <a:noFill/>
          </a:ln>
        </p:spPr>
      </p:pic>
      <p:pic>
        <p:nvPicPr>
          <p:cNvPr id="89" name="Imagem 88"/>
          <p:cNvPicPr/>
          <p:nvPr/>
        </p:nvPicPr>
        <p:blipFill>
          <a:blip r:embed="rId3"/>
          <a:stretch/>
        </p:blipFill>
        <p:spPr>
          <a:xfrm>
            <a:off x="2238327" y="2154088"/>
            <a:ext cx="9385560" cy="445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902</TotalTime>
  <Words>284</Words>
  <Application>Microsoft Office PowerPoint</Application>
  <PresentationFormat>Widescreen</PresentationFormat>
  <Paragraphs>52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DejaVu Sans</vt:lpstr>
      <vt:lpstr>Trebuchet MS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SOBRE FERRAMENTAS DE PLANEJAMENTO E CONTROLE</dc:title>
  <dc:creator>Sandro J. Torres</dc:creator>
  <cp:lastModifiedBy>Sandro J. Torres</cp:lastModifiedBy>
  <cp:revision>41</cp:revision>
  <dcterms:created xsi:type="dcterms:W3CDTF">2017-09-05T08:55:28Z</dcterms:created>
  <dcterms:modified xsi:type="dcterms:W3CDTF">2017-09-06T21:16:09Z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