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1"/>
  </p:normalViewPr>
  <p:slideViewPr>
    <p:cSldViewPr snapToGrid="0" snapToObjects="1">
      <p:cViewPr>
        <p:scale>
          <a:sx n="117" d="100"/>
          <a:sy n="117" d="100"/>
        </p:scale>
        <p:origin x="-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A5F7-C3BD-9E40-9345-1C4AF7133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E5BC55-0420-CC4A-9B25-307ECB138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FB054-C230-B644-BF16-7CDA3C4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DA38-7681-A844-823E-FA92DB80914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78A46-6A4D-8441-8CE5-666CA457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2C526-6079-8743-B62F-63E68858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79F1-EF9B-A741-AEA6-DF017A40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0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0D48F-2F49-3B48-8FD8-C0DB142F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7F0824-C3C1-A644-87AD-F6CF44356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BE979-7532-ED4C-96F6-A5FDB882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DA38-7681-A844-823E-FA92DB80914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1410A-6B52-8C42-B0A3-26A442DF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175A6-F564-B747-BE4C-9FF09319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79F1-EF9B-A741-AEA6-DF017A40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5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1FA91A-2EFB-2448-B9A3-0EDCEE99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F97DE2-6F47-884F-9AFF-BE9CE0E04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8ACD5-6C68-0D46-A9CE-BB34C9B2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DA38-7681-A844-823E-FA92DB80914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FFC35-9D87-4F42-977C-16A0DFB7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2A5E2-02EA-474B-B109-5139298E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79F1-EF9B-A741-AEA6-DF017A40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541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0CC5F-9999-314B-BB4B-4B9994F0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587EE-3915-5943-8CA0-39286215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3119A-E454-C440-A4E9-94A7F9AA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DA38-7681-A844-823E-FA92DB80914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F97D2-16A0-DD4C-85F5-22A9803D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372CF-45B6-DF42-9022-5BD7F916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79F1-EF9B-A741-AEA6-DF017A40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65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B03A3-6FC0-294E-882B-64C98283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B104E-D9AC-5441-8238-05FD921DD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DBE77-F819-2C46-94BF-D3824AFC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DA38-7681-A844-823E-FA92DB80914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631F0-A9D6-B348-BF4B-ACD262B0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78EF1-1E23-5F43-8979-44E5C71E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79F1-EF9B-A741-AEA6-DF017A40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0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FD6FB-A08C-FE4B-8A7D-4FABE91A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8225D-EB1F-674F-9770-85044C3DB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0B7A4-A0C8-4B47-808C-3FFEFD92E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FF894-DC7A-A74F-A13E-9832AD87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DA38-7681-A844-823E-FA92DB80914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CA00B-DF3B-FD48-947C-4C6811FF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C72A9-A1B3-7F42-A429-0897E8E6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79F1-EF9B-A741-AEA6-DF017A40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27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F3151-8A56-8246-B826-FA16249C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93308-8A11-8A46-BDC4-7929B16B1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AFB55-F84D-9D47-A94D-D07C5FBA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EFD02D-18D6-FF4D-8433-EEDD8D42B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7540D6-F9F9-6545-97CE-B2776DC20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AB5F8E-A495-094C-A8FF-30D64850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DA38-7681-A844-823E-FA92DB80914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E11FEE-2741-4148-83E8-C0F5B783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F98FE7-8394-7A46-9B8F-4FA8CF3B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79F1-EF9B-A741-AEA6-DF017A40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2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90100-295E-324B-88BC-7718107A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68EA75-F38F-9545-852F-82EDFC7D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DA38-7681-A844-823E-FA92DB80914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B1422A-06E0-1945-BFD9-FC622653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99C10B-F831-494A-96DB-F47E0A62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79F1-EF9B-A741-AEA6-DF017A40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7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387BD3-DF2F-E143-88A7-42562384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DA38-7681-A844-823E-FA92DB80914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0E8573-E63C-0D41-8710-D97F423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421A4-5453-1C43-A35D-8F3AC033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79F1-EF9B-A741-AEA6-DF017A40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20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64D72-DA1B-9A49-B8C7-92981CCF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8107A-1CCE-8043-A4B9-3D8D7878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214E5-F19D-2947-B874-DE8335D7E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47BED-CD49-2E49-8C1D-A6FB8449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DA38-7681-A844-823E-FA92DB80914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5C1F8-989A-C843-B540-57EF3939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5D890-7115-964E-A460-BD3A2D4C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79F1-EF9B-A741-AEA6-DF017A40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45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63806-181A-CC4A-9372-EC6DA61A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16516B-2451-2446-9AAD-33DAD4505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3B5C36-412E-4B43-A3D0-4DB0105A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E6F9D-54F2-6D4E-9AC5-7293F285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DA38-7681-A844-823E-FA92DB80914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D817E-D792-194E-8B1E-F833D6FB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85129-5E38-3C43-AA82-DAAAA16C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79F1-EF9B-A741-AEA6-DF017A40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966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FF5960-A01C-2C46-AAAE-E2EE8E67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98C9A-3417-D34E-83A3-ADDD16826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B6169-0859-8A4B-82E9-280344C01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DA38-7681-A844-823E-FA92DB809146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8E909-1585-FB45-B205-7B328B481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0E039-617D-FD45-889E-A48F2CB80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79F1-EF9B-A741-AEA6-DF017A403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24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798A2-AC41-C147-9C65-0B1A8FFE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306" y="2248230"/>
            <a:ext cx="1209523" cy="16861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C3B386-8727-B145-9C14-DC5809A60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8" y="2366710"/>
            <a:ext cx="1792694" cy="14291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CB0C7E-4FEA-0846-9BC8-B36918E126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7" r="1828"/>
          <a:stretch/>
        </p:blipFill>
        <p:spPr>
          <a:xfrm>
            <a:off x="213751" y="3028950"/>
            <a:ext cx="1748399" cy="17747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0DC2E0-7263-634A-876F-387011FC8C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42"/>
          <a:stretch/>
        </p:blipFill>
        <p:spPr>
          <a:xfrm>
            <a:off x="1700855" y="2314059"/>
            <a:ext cx="924870" cy="13965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2363E1E-1A54-194C-A769-13CAAC1A6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901" y="1957502"/>
            <a:ext cx="896923" cy="876880"/>
          </a:xfrm>
          <a:prstGeom prst="rect">
            <a:avLst/>
          </a:prstGeom>
        </p:spPr>
      </p:pic>
      <p:sp>
        <p:nvSpPr>
          <p:cNvPr id="21" name="左右箭头 20">
            <a:extLst>
              <a:ext uri="{FF2B5EF4-FFF2-40B4-BE49-F238E27FC236}">
                <a16:creationId xmlns:a16="http://schemas.microsoft.com/office/drawing/2014/main" id="{38EEA4F1-C5E4-3F41-9D05-D82E9642164D}"/>
              </a:ext>
            </a:extLst>
          </p:cNvPr>
          <p:cNvSpPr/>
          <p:nvPr/>
        </p:nvSpPr>
        <p:spPr>
          <a:xfrm>
            <a:off x="4244940" y="2834382"/>
            <a:ext cx="1832846" cy="513797"/>
          </a:xfrm>
          <a:prstGeom prst="leftRightArrow">
            <a:avLst/>
          </a:prstGeom>
          <a:solidFill>
            <a:srgbClr val="1E1E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B3C916D-45D4-CB43-8E95-292F282F9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5381" y="2248230"/>
            <a:ext cx="1522249" cy="1528207"/>
          </a:xfrm>
          <a:prstGeom prst="rect">
            <a:avLst/>
          </a:prstGeom>
        </p:spPr>
      </p:pic>
      <p:sp>
        <p:nvSpPr>
          <p:cNvPr id="24" name="左右箭头 23">
            <a:extLst>
              <a:ext uri="{FF2B5EF4-FFF2-40B4-BE49-F238E27FC236}">
                <a16:creationId xmlns:a16="http://schemas.microsoft.com/office/drawing/2014/main" id="{10543DA1-72ED-234C-B42B-1AD1AE107501}"/>
              </a:ext>
            </a:extLst>
          </p:cNvPr>
          <p:cNvSpPr/>
          <p:nvPr/>
        </p:nvSpPr>
        <p:spPr>
          <a:xfrm>
            <a:off x="8324782" y="2773125"/>
            <a:ext cx="1645749" cy="575054"/>
          </a:xfrm>
          <a:prstGeom prst="leftRightArrow">
            <a:avLst/>
          </a:prstGeom>
          <a:solidFill>
            <a:srgbClr val="1E1E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68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2019-07-02T02:36:27Z</dcterms:created>
  <dcterms:modified xsi:type="dcterms:W3CDTF">2019-07-02T03:04:01Z</dcterms:modified>
</cp:coreProperties>
</file>