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43E90-0533-4AB6-AAF1-62EF0724E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FE01EE-C2DD-41A6-A187-67A1AE087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C5A967-2101-4538-BAE6-3CACD08F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0C3C-478C-4C5E-ADF7-266D3078395B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95203D-E5F8-49BE-AC20-9F5D2F14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E887C8-0737-4161-8171-7F6DF582C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A291-11F4-4D2F-A09F-1CD563C8C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59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2129B-CB28-449C-8BD6-B8F25B5F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E16CF5-ED70-47EE-B782-E4A6E701E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BFBF4-1574-4376-A847-22D5957A5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0C3C-478C-4C5E-ADF7-266D3078395B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8DFCCA-BBBB-49CE-B6A3-97F60ADB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BFD3E2-D1A8-463E-8693-7FF39546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A291-11F4-4D2F-A09F-1CD563C8C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51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D9BE8F-0FEF-4132-B5A2-2D972212E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82CB22-4BF8-4956-A868-4BBD8E467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386B10-36D9-44FE-ABE9-CC913DD4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0C3C-478C-4C5E-ADF7-266D3078395B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37F4C-7B9D-433F-AE6D-B32A6530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E2F067-FAF4-44D9-A384-3B5865C03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A291-11F4-4D2F-A09F-1CD563C8C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91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AEC20-333A-4156-97E6-A8A46456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26CB20-CF12-4D17-9616-036EBBE75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9B13AB-912D-44CF-80AE-75533548E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0C3C-478C-4C5E-ADF7-266D3078395B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4E4C67-218A-4C57-8CC8-A7C43029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5F315B-8E54-4F35-8DD3-F94DCA71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A291-11F4-4D2F-A09F-1CD563C8C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07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978F4-70FE-454B-BF7A-78622ABB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63A314-15E8-4A39-9D2B-E308CC478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D8DC4-989A-4B09-B93C-E331B7C31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0C3C-478C-4C5E-ADF7-266D3078395B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FC3035-DEF5-4545-9BBC-62181F3B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2DDDCC-3350-44A3-98EC-40B4EFD4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A291-11F4-4D2F-A09F-1CD563C8C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09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748DA-1753-4259-81AF-EC1EC2F43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02974-72D0-436D-99FD-116A5E91D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3412E2-C5AF-481E-B286-0248A6938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13E4D7-BC3E-4F75-B6F2-A33290D84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0C3C-478C-4C5E-ADF7-266D3078395B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DCD327-3BC6-4240-AA9D-01FB89C15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1580B0-831A-4F82-B441-01CF977C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A291-11F4-4D2F-A09F-1CD563C8C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34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3BA56-E0CD-407B-8189-063DC34E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BA043-35CB-4C5F-A12F-FE0C693CC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2DE0FE-AD9F-4EB1-A3B9-3B0531ED3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AFC2BF-EFAE-4BE7-93F0-566E5B48F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83DBCE-4ABC-4D09-AFA2-5436D56706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CD067B-509C-4C40-B017-407A809E9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0C3C-478C-4C5E-ADF7-266D3078395B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190593-811F-4226-B923-FCC6E97E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4E9959-4BE7-4C9C-B100-C4BAA5BD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A291-11F4-4D2F-A09F-1CD563C8C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25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95175-8DA4-479D-974B-E271F551D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86E01B-CC38-4B62-9AB2-08613354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0C3C-478C-4C5E-ADF7-266D3078395B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11B234-F93F-416F-8C20-B630A6F05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AAB88D-04BE-4A81-88D4-EC173753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A291-11F4-4D2F-A09F-1CD563C8C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82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16B849-D40B-4FC2-A730-316B93CE1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0C3C-478C-4C5E-ADF7-266D3078395B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5AA44F-AC0C-4F88-96E0-1BE8E259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A523F-1477-46BE-9E42-72E1A5015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A291-11F4-4D2F-A09F-1CD563C8C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64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6C7FF-6227-495D-96BF-2D4AED6B1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3313F6-E278-4527-806E-1D89E75D9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3859B0-D4D5-4B09-B32A-2F2D8CE28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A51450-4D2A-4569-A3B2-5F5E5889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0C3C-478C-4C5E-ADF7-266D3078395B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DAF1D9-7525-4031-889A-9A7D9918A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04CB93-8F50-415F-AC9E-F2D13152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A291-11F4-4D2F-A09F-1CD563C8C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94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E0D26-F61A-46F9-BC4A-793B0420D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F00009-1406-4930-819E-70CB5C851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9ADE26-DA46-4C25-9C35-B8CD96E9B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BF2524-3AA3-4DB0-A6D0-45279C7D7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0C3C-478C-4C5E-ADF7-266D3078395B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628984-2112-4FEB-B1B8-2424DAC8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24BAFE-0031-49E9-9B4E-4885A1BA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A291-11F4-4D2F-A09F-1CD563C8C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89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5FA2AE-A209-4F69-A7C4-D760FA02D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A8A978-5574-47AA-8455-85E8AC49D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3695B-8CE7-4BD7-8314-3DEF5B095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30C3C-478C-4C5E-ADF7-266D3078395B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48BA9-D1C0-40C5-8DCF-F0F07FE12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E7074E-86CB-4C41-95C6-4DDC94627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4A291-11F4-4D2F-A09F-1CD563C8C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28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E58832C-D13E-413D-8B1B-C96380F9D8CE}"/>
              </a:ext>
            </a:extLst>
          </p:cNvPr>
          <p:cNvSpPr/>
          <p:nvPr/>
        </p:nvSpPr>
        <p:spPr>
          <a:xfrm>
            <a:off x="1363037" y="2039305"/>
            <a:ext cx="2733575" cy="2531835"/>
          </a:xfrm>
          <a:prstGeom prst="rect">
            <a:avLst/>
          </a:prstGeom>
          <a:scene3d>
            <a:camera prst="isometricLeftDown"/>
            <a:lightRig rig="threePt" dir="t"/>
          </a:scene3d>
          <a:sp3d extrusionH="2540000" contourW="12700">
            <a:contourClr>
              <a:schemeClr val="bg2">
                <a:lumMod val="90000"/>
              </a:schemeClr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078467A-3D7A-4566-A2EC-5817BA60810C}"/>
              </a:ext>
            </a:extLst>
          </p:cNvPr>
          <p:cNvSpPr/>
          <p:nvPr/>
        </p:nvSpPr>
        <p:spPr>
          <a:xfrm>
            <a:off x="1675858" y="2202934"/>
            <a:ext cx="2170497" cy="2170497"/>
          </a:xfrm>
          <a:prstGeom prst="ellipse">
            <a:avLst/>
          </a:prstGeom>
          <a:scene3d>
            <a:camera prst="isometricLeftDown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97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7A6B76D6-C57E-45C6-99F3-8A4023B1D6D8}"/>
              </a:ext>
            </a:extLst>
          </p:cNvPr>
          <p:cNvSpPr/>
          <p:nvPr/>
        </p:nvSpPr>
        <p:spPr>
          <a:xfrm>
            <a:off x="856461" y="3429000"/>
            <a:ext cx="2170497" cy="2170497"/>
          </a:xfrm>
          <a:prstGeom prst="ellipse">
            <a:avLst/>
          </a:prstGeom>
          <a:scene3d>
            <a:camera prst="isometricLeftDown"/>
            <a:lightRig rig="threePt" dir="t"/>
          </a:scene3d>
          <a:sp3d extrusionH="4445000" contourW="12700" prstMaterial="matte">
            <a:extrusionClr>
              <a:schemeClr val="bg1">
                <a:lumMod val="95000"/>
              </a:schemeClr>
            </a:extrusionClr>
            <a:contourClr>
              <a:schemeClr val="bg1">
                <a:lumMod val="95000"/>
              </a:schemeClr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17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 xuan</dc:creator>
  <cp:lastModifiedBy>xue xuan</cp:lastModifiedBy>
  <cp:revision>2</cp:revision>
  <dcterms:created xsi:type="dcterms:W3CDTF">2020-08-16T06:20:19Z</dcterms:created>
  <dcterms:modified xsi:type="dcterms:W3CDTF">2020-08-16T09:17:29Z</dcterms:modified>
</cp:coreProperties>
</file>