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0"/>
  </p:handoutMasterIdLst>
  <p:sldIdLst>
    <p:sldId id="316" r:id="rId3"/>
    <p:sldId id="265" r:id="rId4"/>
    <p:sldId id="260" r:id="rId6"/>
    <p:sldId id="261" r:id="rId7"/>
    <p:sldId id="309" r:id="rId8"/>
    <p:sldId id="264" r:id="rId9"/>
    <p:sldId id="307" r:id="rId10"/>
    <p:sldId id="341" r:id="rId11"/>
    <p:sldId id="342" r:id="rId12"/>
    <p:sldId id="343" r:id="rId13"/>
    <p:sldId id="344" r:id="rId14"/>
    <p:sldId id="345" r:id="rId15"/>
    <p:sldId id="270" r:id="rId16"/>
    <p:sldId id="346" r:id="rId17"/>
    <p:sldId id="347" r:id="rId18"/>
    <p:sldId id="280" r:id="rId19"/>
    <p:sldId id="348" r:id="rId20"/>
    <p:sldId id="349" r:id="rId21"/>
    <p:sldId id="351" r:id="rId22"/>
    <p:sldId id="352" r:id="rId23"/>
    <p:sldId id="353" r:id="rId24"/>
    <p:sldId id="356" r:id="rId25"/>
    <p:sldId id="357" r:id="rId26"/>
    <p:sldId id="358" r:id="rId27"/>
    <p:sldId id="359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FB8933"/>
    <a:srgbClr val="FB7633"/>
    <a:srgbClr val="F5F5F5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60"/>
      </p:cViewPr>
      <p:guideLst>
        <p:guide orient="horz" pos="21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52" y="6201295"/>
            <a:ext cx="1978323" cy="523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0400" y="6304519"/>
            <a:ext cx="1623426" cy="43747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929375"/>
            <a:ext cx="4032000" cy="569214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929375"/>
            <a:ext cx="4032250" cy="567637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1873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50026" y="328966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929375"/>
            <a:ext cx="4032000" cy="56606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929374"/>
            <a:ext cx="4032250" cy="564484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1873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ARL_LOGO - 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98" y="6224471"/>
            <a:ext cx="1973944" cy="531931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734629" y="6425749"/>
            <a:ext cx="2286907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600" b="1" i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robotics.sjtu.edu.cn</a:t>
            </a:r>
            <a:endParaRPr lang="en-US" altLang="zh-CN" sz="1600" b="1" i="0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6" name="图片 5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98" y="6224471"/>
            <a:ext cx="1973944" cy="531931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34629" y="6425749"/>
            <a:ext cx="2286907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600" b="1" i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robotics.sjtu.edu.cn</a:t>
            </a:r>
            <a:endParaRPr lang="en-US" altLang="zh-CN" sz="1600" b="1" i="0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85918" y="728628"/>
            <a:ext cx="8372163" cy="580296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154445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913143"/>
            <a:ext cx="8372163" cy="572413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14" name="图片 13" descr="ARL_LOGO - 副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0400" y="6304519"/>
            <a:ext cx="1623426" cy="437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52" y="6201295"/>
            <a:ext cx="1978323" cy="52370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203066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1.emf"/><Relationship Id="rId18" Type="http://schemas.microsoft.com/office/2007/relationships/hdphoto" Target="../media/image9.wdp"/><Relationship Id="rId17" Type="http://schemas.openxmlformats.org/officeDocument/2006/relationships/image" Target="../media/image8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916584"/>
            <a:ext cx="8340421" cy="573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0" y="474914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106252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0" y="474914"/>
            <a:ext cx="9144000" cy="33271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6638193" y="6345271"/>
            <a:ext cx="322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工程实践与科技创新</a:t>
            </a:r>
            <a:r>
              <a:rPr lang="en-US" altLang="zh-CN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IV-E</a:t>
            </a:r>
            <a:endParaRPr lang="zh-CN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372139" y="4490463"/>
            <a:ext cx="8411371" cy="111419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工程实践与科技创新 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IV-E</a:t>
            </a:r>
            <a:br>
              <a:rPr lang="en-US" altLang="zh-CN" sz="4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编辑仿真环境</a:t>
            </a:r>
            <a:b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000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>
          <a:xfrm>
            <a:off x="1562986" y="5740336"/>
            <a:ext cx="6018028" cy="772720"/>
          </a:xfrm>
        </p:spPr>
        <p:txBody>
          <a:bodyPr/>
          <a:lstStyle/>
          <a:p>
            <a:pPr marL="228600" indent="-228600" algn="ctr">
              <a:lnSpc>
                <a:spcPct val="8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王景川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五、模型搭建好后，点击左上角file-&gt;save as保存模型。模型保存路径为：/root/.gazebo/models。（按ctrl + H显示隐藏文件）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六、退出model editor，在gazebo界面中左侧可以查看并调整模型参数。</a:t>
            </a:r>
            <a:endParaRPr lang="zh-CN" altLang="en-US" b="1" dirty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保存好后，可以在/root/.gazbeo/models文件夹中看到自己保存好的模型文件。</a:t>
            </a:r>
            <a:r>
              <a:rPr lang="zh-CN" altLang="en-US" dirty="0" smtClean="0">
                <a:sym typeface="+mn-ea"/>
              </a:rPr>
              <a:t>其中.config文件中为模型的元数据，而model.sdf中为模型的SDF描述。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 descr="模型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927985"/>
            <a:ext cx="4622165" cy="359283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——SDF</a:t>
            </a:r>
            <a:r>
              <a:rPr lang="zh-CN" altLang="en-US" dirty="0"/>
              <a:t>文件</a:t>
            </a:r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1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在该路径下打开终端，输入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marL="0" indent="0" algn="l">
              <a:buSzTx/>
              <a:buFont typeface="Wingdings" panose="05000000000000000000" pitchFamily="2" charset="2"/>
              <a:buNone/>
            </a:pPr>
            <a:r>
              <a:rPr lang="zh-CN" altLang="en-US" dirty="0" smtClean="0"/>
              <a:t>可以查看或修改之前保存的模型。以我搭建的mywall文件为例，如下图：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16271" y="1314126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gedit your_model_name.sdf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SDF例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2267585"/>
            <a:ext cx="5151755" cy="398907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——SDF</a:t>
            </a:r>
            <a:r>
              <a:rPr lang="zh-CN" altLang="en-US" dirty="0"/>
              <a:t>文件</a:t>
            </a:r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文件的语句注释如下，可以在gazebo界面中修改model属性，也可以在文件中修改相应代码。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6080" y="1648460"/>
            <a:ext cx="8310245" cy="50158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&lt;xml version&gt;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#xml的版本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&lt;sdf version&gt;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#sdf的版本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&lt;model name&gt;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#模型名称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&lt;pose frame&gt;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#模型在世界中的位置 [x y z pitch yaw roll]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&lt;static&gt;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#模型是否固定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&lt;link&gt; #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链接，包含模型的一个主体的物理属性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&lt;collision&gt;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#用于碰撞检查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&lt;box&gt;(&lt;sphere&gt;,&lt;cylinder&gt;)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#形状名字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&lt;size&gt;(&lt;radius&gt;)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#x,y,z长度(半径)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&lt;surface&gt;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#平面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&lt;friction&gt;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#设置地面摩擦力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&lt;visual&gt;: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#描述模型外观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&lt;geometry&gt;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#描述几何形状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&lt;inertial&gt;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#描述惯性元素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&lt;mass&gt;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#描述模型质量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&lt;sensor&gt;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传感器，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从world(环境）收集数据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&lt;light&gt; 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#描述光源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&lt;joint&gt;</a:t>
            </a:r>
            <a:r>
              <a:rPr lang="zh-CN" alt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#描述关节，关节连接两个link，用于旋转轴和关节限制等</a:t>
            </a:r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&lt;plugin&gt;</a:t>
            </a:r>
            <a:r>
              <a:rPr lang="en-US" altLang="zh-C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#用于控制模型的插件</a:t>
            </a:r>
            <a:endParaRPr lang="en-US" altLang="zh-CN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编辑环境简介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搭建</a:t>
            </a:r>
            <a:r>
              <a:rPr lang="zh-CN" altLang="en-US" sz="2400" dirty="0">
                <a:latin typeface="+mn-ea"/>
              </a:rPr>
              <a:t>模型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cs typeface="Arial" panose="020B0604020202020204" pitchFamily="34" charset="0"/>
              </a:rPr>
              <a:t>搭建环境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Arial" panose="020B0604020202020204" pitchFamily="34" charset="0"/>
              </a:rPr>
              <a:t>搭建机器人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搭建环境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一、运行roscore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二、</a:t>
            </a:r>
            <a:r>
              <a:rPr lang="zh-CN" altLang="en-US" b="1" dirty="0"/>
              <a:t>运行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/>
              <a:t>进入</a:t>
            </a:r>
            <a:r>
              <a:rPr lang="en-US" altLang="zh-CN" b="1" dirty="0"/>
              <a:t>gazebo</a:t>
            </a:r>
            <a:r>
              <a:rPr lang="zh-CN" altLang="en-US" b="1" dirty="0"/>
              <a:t>界面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三、点击左上角insert，可以看到我们之前搭建好的模型。拖动到环境中即可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20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931" y="1295076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roscore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66" y="2118671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rosrun gazebo_ros gazebo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插入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985" y="3688080"/>
            <a:ext cx="2263140" cy="197358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搭建环境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上方工具栏中的按键分别为选择模式、移动模式、旋转模式、缩放模式、撤销、重做、长方体、球体、圆柱体、点光源、投影光源、线光源、复制、粘贴、多选、部分选择、切换视角。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+mn-ea"/>
              </a:rPr>
              <a:t>完成环境编辑后，在菜单栏“File”下面选择“Save World As”，将其保存至存放环境的文件夹，填写一个文件名（如：tutorial.world），进行保存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20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 descr="工具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228725"/>
            <a:ext cx="5852160" cy="35814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编辑环境简介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搭建</a:t>
            </a:r>
            <a:r>
              <a:rPr lang="zh-CN" altLang="en-US" sz="2400" dirty="0">
                <a:latin typeface="+mn-ea"/>
              </a:rPr>
              <a:t>模型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latin typeface="+mn-ea"/>
                <a:sym typeface="+mn-ea"/>
              </a:rPr>
              <a:t>搭建环境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41535" y="4073845"/>
            <a:ext cx="843427" cy="443226"/>
            <a:chOff x="666810" y="2586037"/>
            <a:chExt cx="468000" cy="245937"/>
          </a:xfrm>
        </p:grpSpPr>
        <p:sp>
          <p:nvSpPr>
            <p:cNvPr id="28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>
            <a:stCxn id="28" idx="6"/>
          </p:cNvCxnSpPr>
          <p:nvPr/>
        </p:nvCxnSpPr>
        <p:spPr>
          <a:xfrm>
            <a:off x="2534033" y="448151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915073" y="404502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Arial" panose="020B0604020202020204" pitchFamily="34" charset="0"/>
              </a:rPr>
              <a:t>搭建机器人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——urdf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简介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urdf全称为: Unified Robot Description Format 即:统一机器人描述性格式。作为机器人的一种描述文件, urdf在ROS里面大量使用。在仿真中用的很多，用于创建机器人的仿真模型。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——urdf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语句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规范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/>
          </a:bodyPr>
          <a:lstStyle/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一个完整的urdf模型，由一系列&lt;link&gt;和&lt;joint&gt;组成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&lt;link&gt; #描述机器人某个刚体部分的外观和物理属性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&lt;inertial&gt; #描述link的惯性参数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&lt;geometry&gt; #描述link的形状和大小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&lt;collision&gt; #描述link的碰撞属性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&lt;material&gt; #指定颜色与材料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&lt;joint&gt; #描述机器人关节的动力学与运动学轨迹，连接两个link，并且有主次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&lt;calibration&gt; #描述关节的绝对位置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&lt;dynamics&gt; #描述关节的物理属性，如阻尼值、物理静摩擦等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&lt;limit&gt; #描述运动的极限值，包括运动限制，速度，力矩限制等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&lt;mimic&gt; #描述该关节与已有关节的关系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lnSpc>
                <a:spcPct val="100000"/>
              </a:lnSpc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&lt;safety_controller&gt; #描述安全控制器参数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urdf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一、准备工作：初始化工作空间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后续的操作均在这一步搭建的工作空间中进行</a:t>
            </a:r>
            <a:endParaRPr lang="zh-CN" altLang="en-US" sz="2000" dirty="0" smtClean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866" y="1611941"/>
            <a:ext cx="8180348" cy="17532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mkdir -p catkin_ws/src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catkin_ws/src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catkin_init_workspace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..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catkin_make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source ./devel/setup.bash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</a:t>
            </a:r>
            <a:r>
              <a:rPr lang="zh-CN" altLang="en-US" dirty="0"/>
              <a:t>丰富的仿真模型资源，建立</a:t>
            </a:r>
            <a:r>
              <a:rPr lang="zh-CN" altLang="en-US" dirty="0" smtClean="0"/>
              <a:t>机器人仿真运仿真运行</a:t>
            </a:r>
            <a:r>
              <a:rPr lang="zh-CN" altLang="en-US" dirty="0"/>
              <a:t>环境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利用文件路径的方式</a:t>
            </a:r>
            <a:r>
              <a:rPr lang="zh-CN" altLang="en-US" dirty="0" smtClean="0"/>
              <a:t>打开指定仿真模型</a:t>
            </a:r>
            <a:r>
              <a:rPr lang="zh-CN" altLang="en-US" dirty="0"/>
              <a:t>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编辑并创建自定义仿真环境以便后期调用相关搭建的环境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学习目标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urdf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二、创建存放小车模型的功能包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完成此步骤后，会在catkin_ws/src中看到我们创建的smartcar这个包，并且我们在其urdf文件夹下面创建了myrobot.urdf文件。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866" y="1566221"/>
            <a:ext cx="8180348" cy="23069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src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catkin_create_pkg smartcar std_msgs rospy roscpp urdf gazebo_plugins gazebo_ros xacro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smartcar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mkdir urdf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mkdir launch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urdf 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touch myrobot.urdf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urdf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三、在urdf文件中输入描述机器人的语句（见附录</a:t>
            </a:r>
            <a:r>
              <a:rPr lang="en-US" altLang="zh-CN" b="1" dirty="0"/>
              <a:t>myrobot.urdf</a:t>
            </a:r>
            <a:r>
              <a:rPr lang="zh-CN" altLang="en-US" b="1" dirty="0"/>
              <a:t>文件）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可以运行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0" indent="0" algn="l">
              <a:buSzTx/>
              <a:buFont typeface="Wingdings" panose="05000000000000000000" pitchFamily="2" charset="2"/>
              <a:buNone/>
            </a:pPr>
            <a:r>
              <a:rPr lang="zh-CN" altLang="en-US" dirty="0" smtClean="0"/>
              <a:t>查看文件书写是否正确。结果如下所示，可见书写正确。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46" y="1820221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check_urdf myrobot.urdf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验证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3497580"/>
            <a:ext cx="3467100" cy="88392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launch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文件查看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机器人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在launch文件夹下创建mycar.launch文件。</a:t>
            </a:r>
            <a:r>
              <a:rPr lang="zh-CN" altLang="en-US" dirty="0" smtClean="0">
                <a:sym typeface="+mn-ea"/>
              </a:rPr>
              <a:t>（见附录mycar.launch文件）</a:t>
            </a: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在运行launch文件前，要先安装所需依赖，然后运行之前编写的launch文件。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981" y="1340161"/>
            <a:ext cx="8180348" cy="9220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..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launch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touch mycar.launch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96" y="3166421"/>
            <a:ext cx="8180348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sudo apt-get install ros-kinetc-joint-state-publisher 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roslaunch smartcar mycar.launch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launch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文件查看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机器人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将rviz中global options内的fixed frame改为base_link，点击左下角add，选择by display type-&gt;robotmodel，可以看到我们利用urdf文件搭建好的小车模型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sz="1600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小车模型展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602740"/>
            <a:ext cx="5540375" cy="482473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launch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文件打开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环境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与编写launch文件打开机器人模型相似，首先需要建立工作空间，我在之前建立好的smart包中添加worlds文件夹用于存放之前建立好的环境。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之前我们使用的都是urdf文件格式的模型，在很多情况下，gazebo对urdf文件的支持并不是很好，使用宏定义的.xacro文件兼容性更好，扩展性也更好。所以我们把之前的urdf文件重新整理编写成.xacro文件。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在urdf文件夹下新建robot_body.urdf.xacro、gazebo.urdf.xacro、myrobot.urdf.xacro文件。</a:t>
            </a:r>
            <a:endParaRPr lang="zh-CN" altLang="en-US" dirty="0" smtClean="0"/>
          </a:p>
          <a:p>
            <a:pPr marL="0" indent="0" algn="l">
              <a:buSzTx/>
              <a:buFont typeface="Wingdings" panose="05000000000000000000" pitchFamily="2" charset="2"/>
              <a:buNone/>
            </a:pPr>
            <a:r>
              <a:rPr lang="zh-CN" altLang="en-US" dirty="0" smtClean="0">
                <a:sym typeface="+mn-ea"/>
              </a:rPr>
              <a:t>（见附录</a:t>
            </a:r>
            <a:r>
              <a:rPr lang="zh-CN" altLang="en-US" dirty="0" smtClean="0">
                <a:sym typeface="+mn-ea"/>
              </a:rPr>
              <a:t>robot_body.urdf.xacro、gazebo.urdf.xacro、myrobot.urdf.xacro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sz="2000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在launch文件夹下，新建runworld.launch文件。编写launch文件在启动gazebo时启动我们所搭建的环境。</a:t>
            </a:r>
            <a:r>
              <a:rPr lang="zh-CN" altLang="en-US" sz="2000" dirty="0" smtClean="0">
                <a:sym typeface="+mn-ea"/>
              </a:rPr>
              <a:t>（见附录</a:t>
            </a:r>
            <a:r>
              <a:rPr lang="zh-CN" altLang="en-US" dirty="0" smtClean="0">
                <a:sym typeface="+mn-ea"/>
              </a:rPr>
              <a:t>runworld.launch文件）</a:t>
            </a:r>
            <a:endParaRPr lang="zh-CN" altLang="en-US" sz="20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搭建机器人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编写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launch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文件打开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环境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2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运行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即可用launch文件运行自己搭建的gazebo环境。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6096" y="1515421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roslaunch smartcar runworld.launch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机器人与环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2670175"/>
            <a:ext cx="7252335" cy="352044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+mn-ea"/>
                <a:ea typeface="+mn-ea"/>
              </a:rPr>
              <a:t>谢 谢！</a:t>
            </a:r>
            <a:endParaRPr lang="zh-CN" altLang="en-US" sz="5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编辑环境简介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latin typeface="+mn-ea"/>
                <a:cs typeface="Times New Roman" panose="02020603050405020304" pitchFamily="18" charset="0"/>
              </a:rPr>
              <a:t>搭建</a:t>
            </a:r>
            <a:r>
              <a:rPr lang="zh-CN" altLang="zh-CN" sz="2400" dirty="0" smtClean="0">
                <a:latin typeface="+mn-ea"/>
                <a:cs typeface="Times New Roman" panose="02020603050405020304" pitchFamily="18" charset="0"/>
              </a:rPr>
              <a:t>模型</a:t>
            </a:r>
            <a:endParaRPr lang="zh-CN" altLang="zh-CN" sz="2400" dirty="0" smtClean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 smtClean="0">
                <a:cs typeface="Arial" panose="020B0604020202020204" pitchFamily="34" charset="0"/>
              </a:rPr>
              <a:t>搭建</a:t>
            </a:r>
            <a:r>
              <a:rPr lang="zh-CN" altLang="en-US" sz="2400" dirty="0" smtClean="0">
                <a:cs typeface="Arial" panose="020B0604020202020204" pitchFamily="34" charset="0"/>
              </a:rPr>
              <a:t>环境</a:t>
            </a:r>
            <a:endParaRPr lang="zh-CN" altLang="en-US" sz="2400" dirty="0" smtClean="0"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Arial" panose="020B0604020202020204" pitchFamily="34" charset="0"/>
              </a:rPr>
              <a:t>搭建</a:t>
            </a:r>
            <a:r>
              <a:rPr lang="zh-CN" altLang="en-US" sz="2400" dirty="0" smtClean="0">
                <a:cs typeface="Arial" panose="020B0604020202020204" pitchFamily="34" charset="0"/>
              </a:rPr>
              <a:t>机器人</a:t>
            </a:r>
            <a:endParaRPr lang="zh-CN" altLang="en-US" sz="240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编辑环境简介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搭建</a:t>
            </a:r>
            <a:r>
              <a:rPr lang="zh-CN" altLang="en-US" sz="2400" dirty="0">
                <a:latin typeface="+mn-ea"/>
              </a:rPr>
              <a:t>模型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381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cs typeface="Arial" panose="020B0604020202020204" pitchFamily="34" charset="0"/>
              </a:rPr>
              <a:t>搭建环境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Arial" panose="020B0604020202020204" pitchFamily="34" charset="0"/>
              </a:rPr>
              <a:t>搭建</a:t>
            </a:r>
            <a:r>
              <a:rPr lang="zh-CN" altLang="en-US" sz="2400" dirty="0">
                <a:cs typeface="Arial" panose="020B0604020202020204" pitchFamily="34" charset="0"/>
              </a:rPr>
              <a:t>机器人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24402" y="870287"/>
            <a:ext cx="8372163" cy="5802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zh-CN" dirty="0"/>
              <a:t>在</a:t>
            </a:r>
            <a:r>
              <a:rPr lang="en-US" altLang="zh-CN" dirty="0"/>
              <a:t>Gazebo</a:t>
            </a:r>
            <a:r>
              <a:rPr lang="zh-CN" altLang="zh-CN" dirty="0"/>
              <a:t>仿真环境中，可以利用丰富的仿真模型资源，建立机器人仿真运行环境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编辑环境简介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1651" r="50970" b="34319"/>
          <a:stretch>
            <a:fillRect/>
          </a:stretch>
        </p:blipFill>
        <p:spPr>
          <a:xfrm>
            <a:off x="2801531" y="1370036"/>
            <a:ext cx="3417903" cy="196149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编辑环境简介</a:t>
            </a:r>
            <a:endParaRPr lang="zh-CN" altLang="en-US" sz="2400" dirty="0"/>
          </a:p>
        </p:txBody>
      </p:sp>
      <p:sp>
        <p:nvSpPr>
          <p:cNvPr id="13" name="Freeform 10"/>
          <p:cNvSpPr/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搭建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模型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cs typeface="Arial" panose="020B0604020202020204" pitchFamily="34" charset="0"/>
              </a:rPr>
              <a:t>搭建环境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Arial" panose="020B0604020202020204" pitchFamily="34" charset="0"/>
              </a:rPr>
              <a:t>搭建</a:t>
            </a:r>
            <a:r>
              <a:rPr lang="zh-CN" altLang="en-US" sz="2400" dirty="0">
                <a:cs typeface="Arial" panose="020B0604020202020204" pitchFamily="34" charset="0"/>
              </a:rPr>
              <a:t>机器人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一、运行roscore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二、</a:t>
            </a:r>
            <a:r>
              <a:rPr lang="zh-CN" altLang="en-US" b="1" dirty="0"/>
              <a:t>运行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/>
              <a:t>进入</a:t>
            </a:r>
            <a:r>
              <a:rPr lang="en-US" altLang="zh-CN" b="1" dirty="0"/>
              <a:t>gazebo</a:t>
            </a:r>
            <a:r>
              <a:rPr lang="zh-CN" altLang="en-US" b="1" dirty="0"/>
              <a:t>界面</a:t>
            </a: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三、按下ctrl + B进入编辑模型的界面，也可以从界面内Edit-&gt;Building Editor进入。</a:t>
            </a:r>
            <a:endParaRPr lang="zh-CN" altLang="en-US" b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931" y="1498276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roscore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271" y="3005766"/>
            <a:ext cx="8180348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rosrun gazebo_ros gazebo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/>
              <a:t>四、进入编辑模型的界面后，可以搭建墙壁、门等室内环境，也可以利用圆柱体、长方体等物体搭建机器人模型。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例如，点击wall搭建墙壁。右键单击搭好的墙壁，可以打开wall inspector编辑器，用来编辑wall长度等信息。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 descr="搭建墙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030" y="3535680"/>
            <a:ext cx="4556760" cy="1854200"/>
          </a:xfrm>
          <a:prstGeom prst="rect">
            <a:avLst/>
          </a:prstGeom>
        </p:spPr>
      </p:pic>
      <p:pic>
        <p:nvPicPr>
          <p:cNvPr id="6" name="图片 5" descr="编辑墙壁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1340" y="2559050"/>
            <a:ext cx="2941320" cy="347472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搭建模型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96565" y="313200"/>
            <a:ext cx="487190" cy="2769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BD5A17-3153-4A95-988E-B577C14000F1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85918" y="861409"/>
            <a:ext cx="8372163" cy="5802968"/>
          </a:xfrm>
        </p:spPr>
        <p:txBody>
          <a:bodyPr>
            <a:normAutofit lnSpcReduction="10000"/>
          </a:bodyPr>
          <a:lstStyle/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dirty="0" smtClean="0"/>
              <a:t>又例如，在模型编辑页面中建立长方体物块模型。</a:t>
            </a:r>
            <a:endParaRPr lang="zh-CN" altLang="en-US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在左侧界面model-&gt;links中，双击link_0可以展开对link属性的编辑。</a:t>
            </a:r>
            <a:endParaRPr lang="zh-CN" altLang="en-US" sz="2000" dirty="0" smtClean="0"/>
          </a:p>
          <a:p>
            <a:pPr algn="l">
              <a:buSzTx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如果我们想对其颜色更改，可以在选项visual中更改Ambient、Diffuse、Specular、Emissive四个选项。例如我想要一个红色的物块，我可以将Ambient、Diffuse、Specular中的红色设为1，其余设为0。</a:t>
            </a:r>
            <a:endParaRPr lang="zh-CN" altLang="en-US" sz="2000" dirty="0" smtClean="0"/>
          </a:p>
          <a:p>
            <a:endParaRPr lang="zh-CN" altLang="en-US" sz="2000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编辑物体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0" y="3423285"/>
            <a:ext cx="2402205" cy="2240915"/>
          </a:xfrm>
          <a:prstGeom prst="rect">
            <a:avLst/>
          </a:prstGeom>
        </p:spPr>
      </p:pic>
      <p:pic>
        <p:nvPicPr>
          <p:cNvPr id="8" name="图片 7" descr="建立物块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422650"/>
            <a:ext cx="4472940" cy="224155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860,&quot;width&quot;:14399}"/>
</p:tagLst>
</file>

<file path=ppt/tags/tag2.xml><?xml version="1.0" encoding="utf-8"?>
<p:tagLst xmlns:p="http://schemas.openxmlformats.org/presentationml/2006/main">
  <p:tag name="KSO_WM_UNIT_PLACING_PICTURE_USER_VIEWPORT" val="{&quot;height&quot;:5472,&quot;width&quot;:4632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3700</Words>
  <Application>WPS 演示</Application>
  <PresentationFormat>全屏显示(4:3)</PresentationFormat>
  <Paragraphs>425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Tahoma</vt:lpstr>
      <vt:lpstr>Times New Roman</vt:lpstr>
      <vt:lpstr>等线</vt:lpstr>
      <vt:lpstr>Arial Unicode MS</vt:lpstr>
      <vt:lpstr>等线 Light</vt:lpstr>
      <vt:lpstr>2016-VI主题-蓝</vt:lpstr>
      <vt:lpstr>工程实践与科技创新 IV-E  第4讲 编辑仿真环境 </vt:lpstr>
      <vt:lpstr>学习目标</vt:lpstr>
      <vt:lpstr>目录</vt:lpstr>
      <vt:lpstr>目录</vt:lpstr>
      <vt:lpstr>编辑环境简介</vt:lpstr>
      <vt:lpstr>目录</vt:lpstr>
      <vt:lpstr>搭建模型——操作步骤</vt:lpstr>
      <vt:lpstr>搭建模型——操作步骤</vt:lpstr>
      <vt:lpstr>搭建模型——操作步骤</vt:lpstr>
      <vt:lpstr>搭建模型——操作步骤</vt:lpstr>
      <vt:lpstr>搭建模型——SDF文件注释</vt:lpstr>
      <vt:lpstr>搭建模型——SDF文件注释</vt:lpstr>
      <vt:lpstr>目录</vt:lpstr>
      <vt:lpstr>搭建环境——操作步骤</vt:lpstr>
      <vt:lpstr>搭建环境——操作步骤</vt:lpstr>
      <vt:lpstr>目录</vt:lpstr>
      <vt:lpstr>搭建机器人——urdf简介</vt:lpstr>
      <vt:lpstr>搭建机器人——urdf语句规范</vt:lpstr>
      <vt:lpstr>搭建机器人——编写urdf文件</vt:lpstr>
      <vt:lpstr>搭建机器人——编写urdf文件</vt:lpstr>
      <vt:lpstr>搭建机器人——编写urdf文件</vt:lpstr>
      <vt:lpstr>搭建机器人——编写launch文件查看机器人</vt:lpstr>
      <vt:lpstr>搭建机器人——编写launch文件查看机器人</vt:lpstr>
      <vt:lpstr>搭建机器人——编写launch文件打开环境</vt:lpstr>
      <vt:lpstr>搭建机器人——编写launch文件打开环境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lenovo</cp:lastModifiedBy>
  <cp:revision>121</cp:revision>
  <dcterms:created xsi:type="dcterms:W3CDTF">2016-04-20T02:59:00Z</dcterms:created>
  <dcterms:modified xsi:type="dcterms:W3CDTF">2022-02-14T01:36:40Z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EE7423C4CD1648EDA92972B6F4B07BB1</vt:lpwstr>
  </property>
  <property fmtid="{D5CDD505-2E9C-101B-9397-08002B2CF9AE}" pid="3" name="KSOProductBuildVer">
    <vt:lpwstr>2052-11.1.0.11294</vt:lpwstr>
  </property>
</Properties>
</file>