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61" r:id="rId4"/>
    <p:sldId id="290" r:id="rId5"/>
    <p:sldId id="262" r:id="rId6"/>
    <p:sldId id="288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E0B"/>
    <a:srgbClr val="3B4355"/>
    <a:srgbClr val="5D6063"/>
    <a:srgbClr val="6D6D6D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5866" autoAdjust="0"/>
  </p:normalViewPr>
  <p:slideViewPr>
    <p:cSldViewPr snapToGrid="0">
      <p:cViewPr varScale="1">
        <p:scale>
          <a:sx n="64" d="100"/>
          <a:sy n="64" d="100"/>
        </p:scale>
        <p:origin x="6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74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3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12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5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8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7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4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2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3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588"/>
            <a:ext cx="12187768" cy="6861176"/>
            <a:chOff x="0" y="-1191"/>
            <a:chExt cx="9140826" cy="5145882"/>
          </a:xfrm>
        </p:grpSpPr>
        <p:pic>
          <p:nvPicPr>
            <p:cNvPr id="4" name="Picture 7" descr="图片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085013" cy="5144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图片5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38"/>
            <a:stretch>
              <a:fillRect/>
            </a:stretch>
          </p:blipFill>
          <p:spPr bwMode="auto">
            <a:xfrm>
              <a:off x="7085013" y="-1191"/>
              <a:ext cx="2055813" cy="5144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3929064"/>
            <a:ext cx="10363200" cy="1254125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5175886"/>
            <a:ext cx="8534400" cy="555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8594" y="1227501"/>
            <a:ext cx="11834812" cy="55070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rgbClr val="3B4355"/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76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MH_Title"/>
          <p:cNvSpPr>
            <a:spLocks noChangeArrowheads="1"/>
          </p:cNvSpPr>
          <p:nvPr userDrawn="1"/>
        </p:nvSpPr>
        <p:spPr bwMode="auto">
          <a:xfrm>
            <a:off x="1" y="3267118"/>
            <a:ext cx="7791009" cy="1101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963" tIns="0" rIns="143963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itchFamily="2" charset="2"/>
              <a:buChar char=""/>
              <a:defRPr sz="240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8" name="MH_Others_1"/>
          <p:cNvSpPr>
            <a:spLocks noChangeArrowheads="1"/>
          </p:cNvSpPr>
          <p:nvPr userDrawn="1"/>
        </p:nvSpPr>
        <p:spPr bwMode="auto">
          <a:xfrm>
            <a:off x="9013066" y="2306931"/>
            <a:ext cx="3178934" cy="71260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0" rIns="0" bIns="71981" anchor="ctr">
            <a:normAutofit fontScale="70000" lnSpcReduction="2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itchFamily="2" charset="2"/>
              <a:buChar char=""/>
              <a:defRPr sz="240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6000">
              <a:solidFill>
                <a:srgbClr val="FFFFFF"/>
              </a:solidFill>
            </a:endParaRPr>
          </a:p>
        </p:txBody>
      </p:sp>
      <p:sp>
        <p:nvSpPr>
          <p:cNvPr id="9" name="MH_Number"/>
          <p:cNvSpPr>
            <a:spLocks noChangeArrowheads="1"/>
          </p:cNvSpPr>
          <p:nvPr userDrawn="1"/>
        </p:nvSpPr>
        <p:spPr bwMode="auto">
          <a:xfrm>
            <a:off x="7908454" y="3267118"/>
            <a:ext cx="1104612" cy="1101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1" tIns="0" rIns="0" bIns="35991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itchFamily="2" charset="2"/>
              <a:buChar char=""/>
              <a:defRPr sz="240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68800"/>
            <a:ext cx="7790400" cy="1101600"/>
          </a:xfrm>
        </p:spPr>
        <p:txBody>
          <a:bodyPr lIns="144000" tIns="0" rIns="144000" bIns="0" anchor="ctr" anchorCtr="0">
            <a:normAutofit/>
          </a:bodyPr>
          <a:lstStyle>
            <a:lvl1pPr algn="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396473"/>
            <a:ext cx="5384800" cy="4959877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3pPr marL="720000"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0000"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 marL="1440000"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 marL="1800000"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396473"/>
            <a:ext cx="5384800" cy="4959877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3pPr marL="720000"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0000"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 marL="1440000"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 marL="1800000"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00" y="190800"/>
            <a:ext cx="10515600" cy="720000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>
            <a:normAutofit/>
          </a:bodyPr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523604" y="2776709"/>
            <a:ext cx="9144794" cy="42057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47" tIns="46978" rIns="90147" bIns="46978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itchFamily="2" charset="2"/>
              <a:buChar char=""/>
              <a:defRPr sz="240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1523604" y="2873520"/>
            <a:ext cx="9144794" cy="68244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5991" rIns="0" bIns="0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itchFamily="2" charset="2"/>
              <a:buChar char=""/>
              <a:defRPr sz="240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4800" b="1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00" y="2872800"/>
            <a:ext cx="9144000" cy="684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207441"/>
            <a:ext cx="4165200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207441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80764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9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3349" y="1338218"/>
            <a:ext cx="1081615" cy="5154022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9101" y="1338218"/>
            <a:ext cx="9713083" cy="515402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3pPr marL="720000"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0000"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 marL="1440000"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 marL="1800000"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4417" y="188914"/>
            <a:ext cx="107838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4417" y="1389700"/>
            <a:ext cx="10783812" cy="471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677252"/>
            <a:ext cx="2743200" cy="13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B358-2E90-4177-A16B-8ECBD7006EA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677252"/>
            <a:ext cx="4114800" cy="13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677252"/>
            <a:ext cx="2743200" cy="13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A503-1E4C-46FE-A753-80C19667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 baseline="0">
          <a:solidFill>
            <a:schemeClr val="bg1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  <a:ea typeface="幼圆" pitchFamily="49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  <a:ea typeface="幼圆" pitchFamily="49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  <a:ea typeface="幼圆" pitchFamily="49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  <a:ea typeface="幼圆" pitchFamily="49" charset="-122"/>
          <a:cs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幼圆" pitchFamily="49" charset="-122"/>
          <a:cs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幼圆" pitchFamily="49" charset="-122"/>
          <a:cs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幼圆" pitchFamily="49" charset="-122"/>
          <a:cs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幼圆" pitchFamily="49" charset="-122"/>
          <a:cs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Char char="•"/>
        <a:defRPr sz="2400" kern="1200" baseline="0">
          <a:solidFill>
            <a:schemeClr val="tx1">
              <a:lumMod val="75000"/>
            </a:schemeClr>
          </a:solidFill>
          <a:latin typeface="Arial" pitchFamily="34" charset="0"/>
          <a:ea typeface="黑体" pitchFamily="49" charset="-122"/>
          <a:cs typeface="+mn-cs"/>
        </a:defRPr>
      </a:lvl1pPr>
      <a:lvl2pPr marL="71120" indent="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sz="1865" kern="1200" baseline="0">
          <a:solidFill>
            <a:srgbClr val="888C8F"/>
          </a:solidFill>
          <a:latin typeface="Arial" pitchFamily="34" charset="0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8.jpe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2284" y="5175886"/>
            <a:ext cx="103632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indent="0"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35687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 "/>
              <a:defRPr sz="1865" baseline="0">
                <a:solidFill>
                  <a:srgbClr val="888C8F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16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/>
            </a:lvl9pPr>
          </a:lstStyle>
          <a:p>
            <a:r>
              <a:rPr lang="da-DK" altLang="zh-CN">
                <a:latin typeface="+mn-lt"/>
                <a:ea typeface="+mn-ea"/>
              </a:rPr>
              <a:t>LOREM IPSUM DOLOR LOREM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2284" y="3929064"/>
            <a:ext cx="1036320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幼圆" pitchFamily="49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幼圆" pitchFamily="49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幼圆" pitchFamily="49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幼圆" pitchFamily="49" charset="-122"/>
                <a:cs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  <a:ea typeface="幼圆" pitchFamily="49" charset="-122"/>
                <a:cs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  <a:ea typeface="幼圆" pitchFamily="49" charset="-122"/>
                <a:cs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  <a:ea typeface="幼圆" pitchFamily="49" charset="-122"/>
                <a:cs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  <a:ea typeface="幼圆" pitchFamily="49" charset="-122"/>
                <a:cs typeface="宋体" pitchFamily="2" charset="-122"/>
              </a:defRPr>
            </a:lvl9pPr>
          </a:lstStyle>
          <a:p>
            <a:r>
              <a:rPr lang="zh-CN" altLang="en-US" dirty="0">
                <a:latin typeface="+mj-lt"/>
                <a:ea typeface="+mj-ea"/>
              </a:rPr>
              <a:t>健康</a:t>
            </a:r>
            <a:r>
              <a:rPr lang="en-US" altLang="zh-CN" dirty="0">
                <a:latin typeface="+mj-lt"/>
                <a:ea typeface="+mj-ea"/>
              </a:rPr>
              <a:t>S</a:t>
            </a:r>
            <a:r>
              <a:rPr lang="zh-CN" altLang="en-US" dirty="0">
                <a:latin typeface="+mj-lt"/>
                <a:ea typeface="+mj-ea"/>
              </a:rPr>
              <a:t>生活</a:t>
            </a:r>
            <a:r>
              <a:rPr lang="da-DK" altLang="zh-CN" dirty="0">
                <a:latin typeface="+mj-lt"/>
                <a:ea typeface="+mj-ea"/>
              </a:rPr>
              <a:t> 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致谢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4417" y="1396473"/>
            <a:ext cx="11127872" cy="4959877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感谢软件学院各位老师的大力支持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感谢软酷网各位老师的指导和帮助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1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6602" y="1475331"/>
            <a:ext cx="3534443" cy="9601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itchFamily="2" charset="2"/>
              <a:buChar char=""/>
              <a:defRPr sz="2400">
                <a:solidFill>
                  <a:schemeClr val="accent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4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43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3"/>
            </p:custDataLst>
          </p:nvPr>
        </p:nvGrpSpPr>
        <p:grpSpPr>
          <a:xfrm>
            <a:off x="4981044" y="2530744"/>
            <a:ext cx="5610351" cy="431688"/>
            <a:chOff x="5058046" y="2973506"/>
            <a:chExt cx="5610351" cy="431688"/>
          </a:xfrm>
        </p:grpSpPr>
        <p:sp>
          <p:nvSpPr>
            <p:cNvPr id="9219" name="MH_Number_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058046" y="2973506"/>
              <a:ext cx="431688" cy="431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0" name="MH_Entry_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532584" y="2973506"/>
              <a:ext cx="5135813" cy="431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981" tIns="0" rIns="71981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项目成员</a:t>
              </a:r>
              <a:r>
                <a:rPr lang="da-DK" altLang="zh-CN" sz="1800" dirty="0">
                  <a:solidFill>
                    <a:schemeClr val="bg1"/>
                  </a:solidFill>
                  <a:latin typeface="+mn-lt"/>
                  <a:ea typeface="+mn-ea"/>
                </a:rPr>
                <a:t> </a:t>
              </a:r>
              <a:endParaRPr lang="zh-CN" altLang="en-US" sz="18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4981044" y="3316352"/>
            <a:ext cx="5610351" cy="431688"/>
            <a:chOff x="5058046" y="3759114"/>
            <a:chExt cx="5610351" cy="431688"/>
          </a:xfrm>
        </p:grpSpPr>
        <p:sp>
          <p:nvSpPr>
            <p:cNvPr id="9221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58046" y="3759114"/>
              <a:ext cx="431688" cy="431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2" name="MH_Entry_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532584" y="3759114"/>
              <a:ext cx="5135813" cy="431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981" tIns="0" rIns="71981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项目亮点</a:t>
              </a:r>
              <a:r>
                <a:rPr lang="da-DK" altLang="zh-CN" sz="1800" dirty="0">
                  <a:solidFill>
                    <a:schemeClr val="bg1"/>
                  </a:solidFill>
                  <a:latin typeface="+mn-lt"/>
                  <a:ea typeface="+mn-ea"/>
                </a:rPr>
                <a:t> </a:t>
              </a:r>
              <a:endParaRPr lang="zh-CN" altLang="en-US" sz="18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4981044" y="4101960"/>
            <a:ext cx="5610351" cy="431688"/>
            <a:chOff x="5058046" y="4544722"/>
            <a:chExt cx="5610351" cy="431688"/>
          </a:xfrm>
        </p:grpSpPr>
        <p:sp>
          <p:nvSpPr>
            <p:cNvPr id="9223" name="MH_Number_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58046" y="4544722"/>
              <a:ext cx="431688" cy="431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4" name="MH_Entry_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32584" y="4544722"/>
              <a:ext cx="5135813" cy="431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981" tIns="0" rIns="71981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项目介绍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4981044" y="4887568"/>
            <a:ext cx="5567501" cy="431688"/>
            <a:chOff x="5058046" y="5330330"/>
            <a:chExt cx="5567501" cy="431688"/>
          </a:xfrm>
        </p:grpSpPr>
        <p:sp>
          <p:nvSpPr>
            <p:cNvPr id="9225" name="MH_Number_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58046" y="5330330"/>
              <a:ext cx="431688" cy="4316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6" name="MH_Entry_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489734" y="5330330"/>
              <a:ext cx="5135813" cy="431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981" tIns="0" rIns="71981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40B0FF"/>
                </a:buClr>
                <a:buSzPct val="60000"/>
                <a:buFont typeface="Wingdings" pitchFamily="2" charset="2"/>
                <a:buChar char=""/>
                <a:defRPr sz="2400">
                  <a:solidFill>
                    <a:schemeClr val="accent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A6A1E0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幼圆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致谢</a:t>
              </a:r>
              <a:r>
                <a:rPr lang="da-DK" altLang="zh-CN" sz="1800" dirty="0">
                  <a:solidFill>
                    <a:schemeClr val="bg1"/>
                  </a:solidFill>
                  <a:latin typeface="+mn-lt"/>
                  <a:ea typeface="+mn-ea"/>
                </a:rPr>
                <a:t> </a:t>
              </a:r>
              <a:endParaRPr lang="zh-CN" altLang="en-US" sz="18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996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项目成员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周星林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陈星伊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简子维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朱方舟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项目简介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4417" y="1396473"/>
            <a:ext cx="11127872" cy="4959877"/>
          </a:xfrm>
        </p:spPr>
        <p:txBody>
          <a:bodyPr/>
          <a:lstStyle/>
          <a:p>
            <a:r>
              <a:rPr lang="zh-CN" altLang="zh-CN" dirty="0"/>
              <a:t>这是一款全新的运动监测产品，可以在实时监控使用者的运动状况。在此你不需要花钱去买计步器、心率监测仪、</a:t>
            </a:r>
            <a:r>
              <a:rPr lang="en-US" altLang="zh-CN" dirty="0"/>
              <a:t>GPS</a:t>
            </a:r>
            <a:r>
              <a:rPr lang="zh-CN" altLang="zh-CN" dirty="0"/>
              <a:t>导航仪，只要你有基于</a:t>
            </a:r>
            <a:r>
              <a:rPr lang="en-US" altLang="zh-CN" dirty="0"/>
              <a:t>Android</a:t>
            </a:r>
            <a:r>
              <a:rPr lang="zh-CN" altLang="zh-CN" dirty="0"/>
              <a:t>的智能手机即可。本项目可以通过</a:t>
            </a:r>
            <a:r>
              <a:rPr lang="en-US" altLang="zh-CN" dirty="0"/>
              <a:t>Android</a:t>
            </a:r>
            <a:r>
              <a:rPr lang="zh-CN" altLang="zh-CN" dirty="0"/>
              <a:t>智能手机内置的感应器来实时的监控你的各项运动指标，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7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项目亮点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1.</a:t>
            </a:r>
            <a:r>
              <a:rPr lang="zh-CN" altLang="en-US" dirty="0">
                <a:latin typeface="+mn-lt"/>
                <a:ea typeface="+mn-ea"/>
              </a:rPr>
              <a:t>使用</a:t>
            </a:r>
            <a:r>
              <a:rPr lang="en-US" altLang="zh-CN" dirty="0" err="1">
                <a:latin typeface="+mn-lt"/>
                <a:ea typeface="+mn-ea"/>
              </a:rPr>
              <a:t>tomcat+mysql</a:t>
            </a:r>
            <a:r>
              <a:rPr lang="zh-CN" altLang="en-US" dirty="0">
                <a:latin typeface="+mn-lt"/>
                <a:ea typeface="+mn-ea"/>
              </a:rPr>
              <a:t>搭建了用户数据库。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2.</a:t>
            </a:r>
            <a:r>
              <a:rPr lang="zh-CN" altLang="en-US" dirty="0">
                <a:latin typeface="+mn-lt"/>
                <a:ea typeface="+mn-ea"/>
              </a:rPr>
              <a:t>使用百度地图</a:t>
            </a:r>
            <a:r>
              <a:rPr lang="en-US" altLang="zh-CN" dirty="0" err="1">
                <a:latin typeface="+mn-lt"/>
                <a:ea typeface="+mn-ea"/>
              </a:rPr>
              <a:t>api</a:t>
            </a:r>
            <a:r>
              <a:rPr lang="zh-CN" altLang="en-US" dirty="0">
                <a:latin typeface="+mn-lt"/>
                <a:ea typeface="+mn-ea"/>
              </a:rPr>
              <a:t>实现路线追踪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3.</a:t>
            </a:r>
            <a:r>
              <a:rPr lang="zh-CN" altLang="en-US">
                <a:latin typeface="+mn-lt"/>
                <a:ea typeface="+mn-ea"/>
              </a:rPr>
              <a:t>自主设计的心率监测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1207441"/>
            <a:ext cx="4165200" cy="771261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运动功能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29294" y="2342607"/>
            <a:ext cx="4165200" cy="3811588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记录运动轨迹和存储历史轨迹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43154-8FD9-4AD1-B0C9-9598FFF3B04C}"/>
              </a:ext>
            </a:extLst>
          </p:cNvPr>
          <p:cNvSpPr txBox="1"/>
          <p:nvPr/>
        </p:nvSpPr>
        <p:spPr>
          <a:xfrm>
            <a:off x="839787" y="381871"/>
            <a:ext cx="1064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3B94F615-4E7B-4CAD-B157-C18D943449A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F995C1A-AB88-49F8-8D15-EEFCD68A87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07" y="1207440"/>
            <a:ext cx="2877265" cy="54794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BF0BDB5-0381-41E1-8683-DEDB6422D8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78" y="1195528"/>
            <a:ext cx="3022428" cy="5532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9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1207441"/>
            <a:ext cx="4165200" cy="771261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音乐功能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29294" y="2342607"/>
            <a:ext cx="4165200" cy="3811588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自定义音乐播放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43154-8FD9-4AD1-B0C9-9598FFF3B04C}"/>
              </a:ext>
            </a:extLst>
          </p:cNvPr>
          <p:cNvSpPr txBox="1"/>
          <p:nvPr/>
        </p:nvSpPr>
        <p:spPr>
          <a:xfrm>
            <a:off x="839787" y="381871"/>
            <a:ext cx="1064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3B94F615-4E7B-4CAD-B157-C18D943449A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29418-9741-4618-B551-6942C5277E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00" y="1137825"/>
            <a:ext cx="2906187" cy="5473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32811B-EFA6-4C84-B424-F649BE95FE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00" y="1207441"/>
            <a:ext cx="3039525" cy="540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15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1207441"/>
            <a:ext cx="4165200" cy="771261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健康功能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29294" y="2342607"/>
            <a:ext cx="4165200" cy="3811588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测量运动强度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实时监测心率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43154-8FD9-4AD1-B0C9-9598FFF3B04C}"/>
              </a:ext>
            </a:extLst>
          </p:cNvPr>
          <p:cNvSpPr txBox="1"/>
          <p:nvPr/>
        </p:nvSpPr>
        <p:spPr>
          <a:xfrm>
            <a:off x="839787" y="381871"/>
            <a:ext cx="1064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3B94F615-4E7B-4CAD-B157-C18D943449A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598461-5DF5-4F5F-A144-686215BC17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99" y="1171018"/>
            <a:ext cx="3160822" cy="5403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255A98-4AAB-4FE0-89D3-CB144A54D2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33" y="1190567"/>
            <a:ext cx="3001125" cy="5420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173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1207441"/>
            <a:ext cx="4165200" cy="771261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用户登录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43154-8FD9-4AD1-B0C9-9598FFF3B04C}"/>
              </a:ext>
            </a:extLst>
          </p:cNvPr>
          <p:cNvSpPr txBox="1"/>
          <p:nvPr/>
        </p:nvSpPr>
        <p:spPr>
          <a:xfrm>
            <a:off x="839787" y="381871"/>
            <a:ext cx="1064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5545B-A750-491E-909B-33F5D1AF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4FAFD793-D31A-4042-95E7-9BFA55985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1889" y="1215629"/>
            <a:ext cx="6170400" cy="5403600"/>
          </a:xfrm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8D3C7C-140D-4C81-93E6-DC936A157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889" y="1215629"/>
            <a:ext cx="3232327" cy="540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4285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51_9*i*11"/>
  <p:tag name="KSO_WM_TEMPLATE_CATEGORY" val="custom"/>
  <p:tag name="KSO_WM_TEMPLATE_INDEX" val="160151"/>
  <p:tag name="KSO_WM_UNIT_INDEX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51_9*i*16"/>
  <p:tag name="KSO_WM_TEMPLATE_CATEGORY" val="custom"/>
  <p:tag name="KSO_WM_TEMPLATE_INDEX" val="160151"/>
  <p:tag name="KSO_WM_UNIT_INDEX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i*1_4"/>
  <p:tag name="KSO_WM_UNIT_TYPE" val="l_i"/>
  <p:tag name="KSO_WM_UNIT_INDEX" val="1_4"/>
  <p:tag name="KSO_WM_UNIT_CLEAR" val="1"/>
  <p:tag name="KSO_WM_UNIT_LAYERLEVEL" val="1_1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h_f*1_4_1"/>
  <p:tag name="KSO_WM_UNIT_TYPE" val="l_h_f"/>
  <p:tag name="KSO_WM_UNIT_INDEX" val="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i*1_3"/>
  <p:tag name="KSO_WM_UNIT_TYPE" val="l_i"/>
  <p:tag name="KSO_WM_UNIT_INDEX" val="1_3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h_f*1_3_1"/>
  <p:tag name="KSO_WM_UNIT_TYPE" val="l_h_f"/>
  <p:tag name="KSO_WM_UNIT_INDEX" val="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i*1_2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h_f*1_2_1"/>
  <p:tag name="KSO_WM_UNIT_TYPE" val="l_h_f"/>
  <p:tag name="KSO_WM_UNIT_INDEX" val="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i*1_1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l_h_f*1_1_1"/>
  <p:tag name="KSO_WM_UNIT_TYPE" val="l_h_f"/>
  <p:tag name="KSO_WM_UNIT_INDEX" val="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5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109"/>
  <p:tag name="KSO_WM_SLIDE_SIZE" val="849*3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2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2*f*1"/>
  <p:tag name="KSO_WM_UNIT_TYPE" val="f"/>
  <p:tag name="KSO_WM_UNIT_INDEX" val="1"/>
  <p:tag name="KSO_WM_UNIT_CLEAR" val="1"/>
  <p:tag name="KSO_WM_UNIT_LAYERLEVEL" val="1"/>
  <p:tag name="KSO_WM_UNIT_VALUE" val="408"/>
  <p:tag name="KSO_WM_UNIT_HIGHLIGHT" val="0"/>
  <p:tag name="KSO_WM_UNIT_COMPATIBLE" val="0"/>
  <p:tag name="KSO_WM_UNIT_PRESET_TEXT_INDEX" val="4"/>
  <p:tag name="KSO_WM_UNIT_PRESET_TEXT_LEN" val="1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110"/>
  <p:tag name="KSO_WM_SLIDE_SIZE" val="864*3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f*1"/>
  <p:tag name="KSO_WM_UNIT_TYPE" val="f"/>
  <p:tag name="KSO_WM_UNIT_INDEX" val="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110"/>
  <p:tag name="KSO_WM_SLIDE_SIZE" val="864*39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f*1"/>
  <p:tag name="KSO_WM_UNIT_TYPE" val="f"/>
  <p:tag name="KSO_WM_UNIT_INDEX" val="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95"/>
  <p:tag name="KSO_WM_SLIDE_SIZE" val="828*4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6、27、28、29"/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f"/>
  <p:tag name="KSO_WM_UNIT_INDEX" val="1"/>
  <p:tag name="KSO_WM_UNIT_ID" val="custom16015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95"/>
  <p:tag name="KSO_WM_SLIDE_SIZE" val="828*4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f"/>
  <p:tag name="KSO_WM_UNIT_INDEX" val="1"/>
  <p:tag name="KSO_WM_UNIT_ID" val="custom16015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95"/>
  <p:tag name="KSO_WM_SLIDE_SIZE" val="828*4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f"/>
  <p:tag name="KSO_WM_UNIT_INDEX" val="1"/>
  <p:tag name="KSO_WM_UNIT_ID" val="custom16015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95"/>
  <p:tag name="KSO_WM_SLIDE_SIZE" val="828*4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b*1"/>
  <p:tag name="KSO_WM_UNIT_TYPE" val="b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110"/>
  <p:tag name="KSO_WM_SLIDE_SIZE" val="864*39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f*1"/>
  <p:tag name="KSO_WM_UNIT_TYPE" val="f"/>
  <p:tag name="KSO_WM_UNIT_INDEX" val="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1"/>
  <p:tag name="KSO_WM_TAG_VERSION" val="1.0"/>
  <p:tag name="KSO_WM_SLIDE_ID" val="custom1601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9*a*1"/>
  <p:tag name="KSO_WM_UNIT_TYPE" val="a"/>
  <p:tag name="KSO_WM_UNIT_INDEX" val="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51_9*i*1"/>
  <p:tag name="KSO_WM_TEMPLATE_CATEGORY" val="custom"/>
  <p:tag name="KSO_WM_TEMPLATE_INDEX" val="160151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51_9*i*6"/>
  <p:tag name="KSO_WM_TEMPLATE_CATEGORY" val="custom"/>
  <p:tag name="KSO_WM_TEMPLATE_INDEX" val="160151"/>
  <p:tag name="KSO_WM_UNIT_INDEX" val="6"/>
</p:tagLst>
</file>

<file path=ppt/theme/theme1.xml><?xml version="1.0" encoding="utf-8"?>
<a:theme xmlns:a="http://schemas.openxmlformats.org/drawingml/2006/main" name="A000120141114A06PWBG">
  <a:themeElements>
    <a:clrScheme name="自定义 115">
      <a:dk1>
        <a:srgbClr val="3D3F41"/>
      </a:dk1>
      <a:lt1>
        <a:srgbClr val="FFFFFF"/>
      </a:lt1>
      <a:dk2>
        <a:srgbClr val="3D3F41"/>
      </a:dk2>
      <a:lt2>
        <a:srgbClr val="EFE9D9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6C9C16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A000120141114A06KPBG</Template>
  <TotalTime>103</TotalTime>
  <Words>192</Words>
  <Application>Microsoft Office PowerPoint</Application>
  <PresentationFormat>宽屏</PresentationFormat>
  <Paragraphs>47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幼圆</vt:lpstr>
      <vt:lpstr>Arial</vt:lpstr>
      <vt:lpstr>Calibri</vt:lpstr>
      <vt:lpstr>Wingdings</vt:lpstr>
      <vt:lpstr>A000120141114A06PWBG</vt:lpstr>
      <vt:lpstr>PowerPoint 演示文稿</vt:lpstr>
      <vt:lpstr>PowerPoint 演示文稿</vt:lpstr>
      <vt:lpstr>项目成员</vt:lpstr>
      <vt:lpstr>项目简介</vt:lpstr>
      <vt:lpstr>项目亮点</vt:lpstr>
      <vt:lpstr>运动功能</vt:lpstr>
      <vt:lpstr>音乐功能</vt:lpstr>
      <vt:lpstr>健康功能</vt:lpstr>
      <vt:lpstr>用户登录</vt:lpstr>
      <vt:lpstr>致谢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Jay Zhou</cp:lastModifiedBy>
  <cp:revision>299</cp:revision>
  <dcterms:created xsi:type="dcterms:W3CDTF">2014-06-03T02:52:00Z</dcterms:created>
  <dcterms:modified xsi:type="dcterms:W3CDTF">2018-07-26T07:44:07Z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A000120141114A06KPBG.pptx</vt:lpwstr>
  </property>
  <property fmtid="{D5CDD505-2E9C-101B-9397-08002B2CF9AE}" pid="3" name="标题">
    <vt:lpwstr>简约灰色_A000120141114A06KPBG</vt:lpwstr>
  </property>
  <property fmtid="{D5CDD505-2E9C-101B-9397-08002B2CF9AE}" pid="4" name="关键字">
    <vt:lpwstr>PPT背景模板 扁平化 灰 灰色 宽屏 圆圈 圆 简约 简洁 宽屏 V2007</vt:lpwstr>
  </property>
  <property fmtid="{D5CDD505-2E9C-101B-9397-08002B2CF9AE}" pid="5" name="KSOProductBuildVer">
    <vt:lpwstr>2052-10.1.0.5420</vt:lpwstr>
  </property>
  <property fmtid="{D5CDD505-2E9C-101B-9397-08002B2CF9AE}" pid="6" name="name">
    <vt:lpwstr>黑白朴素.pptx</vt:lpwstr>
  </property>
  <property fmtid="{D5CDD505-2E9C-101B-9397-08002B2CF9AE}" pid="7" name="fileid">
    <vt:lpwstr>861015</vt:lpwstr>
  </property>
  <property fmtid="{D5CDD505-2E9C-101B-9397-08002B2CF9AE}" pid="8" name="search_tags">
    <vt:lpwstr>PPT模板</vt:lpwstr>
  </property>
</Properties>
</file>