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A927-2375-4B47-96B1-FEFDFD8A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CE6F2-815A-4BA0-AFCE-EC0D6AEA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8C8F-7383-457D-BF48-0790FCBC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2024-FCBA-4998-97AD-C6DE0AB4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CF96-090C-4437-8C89-61923F5F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7023-F7DA-406A-827D-17C9445C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454D9-1913-4844-8C47-BF438688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B660-9D7F-44A8-8A42-18E42397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1B3C-9513-4061-91A7-C29F38E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12391-3AFA-4B85-8CD4-0212A30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51946-B7F5-4450-BE5E-DEF2E72FB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CB088-EF28-4DE8-9244-3365F0623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50A9-77D3-416D-8BA2-5ADC69CB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00F6-CD8E-4CB4-B8C0-B098D0F6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0887-556B-4B55-94EB-3102AB6E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7757-0E2A-4204-A273-47B3D40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F5B-0351-40A8-BFA4-23E1E23A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F374-C148-4CDA-9DE4-F64A6894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0223-186A-4FA5-9213-53C73E89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6B45-2201-4CA0-ABD6-4C5028C0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FA18-AD48-41E3-B8A9-E8269171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417F-133F-4419-A6C3-F89CC8D6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731B-CC32-434C-8732-77316039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EABF-4B30-4596-B186-730E07A6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3321-1285-4AC8-86DA-DF5C38B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6F43-91F4-428E-B21C-8928A32D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5829-7233-4E3E-A36D-E529CD6B9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2A36-5DF7-4A9D-A2A1-310A5DE9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A618-94B8-4580-AC11-C569F57B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F258-BF0C-4375-B0A4-23687A98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C619-30E8-4D30-AEC0-2E515EA2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BAE3-A9DB-453D-902F-113CBF6B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77BE-6EBF-4145-9154-40199C56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49C3-58ED-489C-B8A9-405886A60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809E9-7B94-41C6-8720-6ADED3297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8D5F9-9054-4183-8C81-63F6E4D1F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DA2C8-05C2-4DEB-8A31-9B4EDCB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5BB26-5897-4632-9552-1367D58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E3ECB-8ADF-4847-9322-B5334D53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0625-E956-4B48-9389-74674682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8693-1BDF-4ACF-A413-FAB5BF64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07D9F-74FF-423B-959D-A78CBE93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8E19-98E0-4D80-9D22-ECD56193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6F2CA-CA94-424A-B078-EF0E2B18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05055-70FF-4B9E-BE68-B151F91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2C93-5794-489C-943F-E7DBCDE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278C-3FF0-4F78-A10C-A7FEB156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3CB8-4A04-4D57-9F8F-2A451087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26E01-2728-42EF-9723-54A4E5B81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9EEF-10F9-497F-B819-9F488DC4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E950-59A2-4D33-A4D9-78A7D237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5C750-5963-45E5-8EAE-B7B88E5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B7D9-CA47-4F52-BF9D-736FE24E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0FA2D-D0A4-481F-A677-D6EF8E418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108B-AF5B-4959-A815-D87EA909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B3D4A-68DB-44F9-90FD-3E552B0E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E6C3E-C204-40C7-BDAC-A145A46E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4868-24FF-4ED1-924C-2234611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66770-C867-4900-8FCB-03BD4F42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D5CF-A408-4D81-873C-7F0B3599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4918-B0A6-4B70-B727-311740D55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CC36-C85B-4415-ABB2-1D1228C3D5B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7D73C-4373-41F2-9051-819023398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29EF-89A2-4C79-AB79-D394FB54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B683-B8D6-45F1-8C8C-EC15BB51F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66A7A-6903-4470-A66E-145D257566B8}"/>
              </a:ext>
            </a:extLst>
          </p:cNvPr>
          <p:cNvSpPr txBox="1"/>
          <p:nvPr/>
        </p:nvSpPr>
        <p:spPr>
          <a:xfrm>
            <a:off x="404035" y="3778101"/>
            <a:ext cx="357254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  <a:p>
            <a:r>
              <a:rPr lang="en-US" dirty="0"/>
              <a:t>Contains Classes: instances track individual risk/damage</a:t>
            </a:r>
          </a:p>
          <a:p>
            <a:r>
              <a:rPr lang="en-US" dirty="0"/>
              <a:t>-Vehicles</a:t>
            </a:r>
          </a:p>
          <a:p>
            <a:r>
              <a:rPr lang="en-US" dirty="0"/>
              <a:t>-Technologies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68E6A-007B-4ACC-B348-F91D9557F170}"/>
              </a:ext>
            </a:extLst>
          </p:cNvPr>
          <p:cNvSpPr txBox="1"/>
          <p:nvPr/>
        </p:nvSpPr>
        <p:spPr>
          <a:xfrm>
            <a:off x="932121" y="299142"/>
            <a:ext cx="452946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LEAVINGEARTH</a:t>
            </a:r>
          </a:p>
          <a:p>
            <a:r>
              <a:rPr lang="en-US" dirty="0"/>
              <a:t>Classes:</a:t>
            </a:r>
            <a:br>
              <a:rPr lang="en-US" dirty="0"/>
            </a:br>
            <a:r>
              <a:rPr lang="en-US" dirty="0"/>
              <a:t>Nation – keep track of assets, queue strategy</a:t>
            </a:r>
          </a:p>
          <a:p>
            <a:r>
              <a:rPr lang="en-US" dirty="0"/>
              <a:t>     class method:</a:t>
            </a:r>
          </a:p>
          <a:p>
            <a:r>
              <a:rPr lang="en-US" dirty="0"/>
              <a:t>	</a:t>
            </a:r>
            <a:r>
              <a:rPr lang="en-US" dirty="0" err="1"/>
              <a:t>playYear</a:t>
            </a:r>
            <a:r>
              <a:rPr lang="en-US" dirty="0"/>
              <a:t>()</a:t>
            </a:r>
          </a:p>
          <a:p>
            <a:r>
              <a:rPr lang="en-US" dirty="0"/>
              <a:t>Methods:</a:t>
            </a:r>
          </a:p>
          <a:p>
            <a:r>
              <a:rPr lang="en-US" dirty="0" err="1"/>
              <a:t>setMissions</a:t>
            </a:r>
            <a:r>
              <a:rPr lang="en-US" dirty="0"/>
              <a:t>()</a:t>
            </a:r>
          </a:p>
          <a:p>
            <a:r>
              <a:rPr lang="en-US" dirty="0"/>
              <a:t>plan()</a:t>
            </a:r>
          </a:p>
          <a:p>
            <a:r>
              <a:rPr lang="en-US" dirty="0"/>
              <a:t>play()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C45F0-CB74-4AC2-8D3C-8476C629BF45}"/>
              </a:ext>
            </a:extLst>
          </p:cNvPr>
          <p:cNvSpPr txBox="1"/>
          <p:nvPr/>
        </p:nvSpPr>
        <p:spPr>
          <a:xfrm>
            <a:off x="8087833" y="3778102"/>
            <a:ext cx="304091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GAMEBOARDS</a:t>
            </a:r>
          </a:p>
          <a:p>
            <a:r>
              <a:rPr lang="en-US" dirty="0"/>
              <a:t>Contains:</a:t>
            </a:r>
          </a:p>
          <a:p>
            <a:r>
              <a:rPr lang="en-US" dirty="0"/>
              <a:t>-missions, </a:t>
            </a:r>
          </a:p>
          <a:p>
            <a:r>
              <a:rPr lang="en-US" dirty="0"/>
              <a:t>-graph of locations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345EA-B2AE-4883-9A43-B4DE73B0097D}"/>
              </a:ext>
            </a:extLst>
          </p:cNvPr>
          <p:cNvSpPr/>
          <p:nvPr/>
        </p:nvSpPr>
        <p:spPr>
          <a:xfrm>
            <a:off x="2149091" y="5808183"/>
            <a:ext cx="611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expansions ultimately in each module, individually loadable.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FCE01-F744-4E78-AD48-42F120EC801C}"/>
              </a:ext>
            </a:extLst>
          </p:cNvPr>
          <p:cNvSpPr txBox="1"/>
          <p:nvPr/>
        </p:nvSpPr>
        <p:spPr>
          <a:xfrm>
            <a:off x="4548786" y="3427226"/>
            <a:ext cx="273806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MISSIONPLANNER</a:t>
            </a:r>
          </a:p>
          <a:p>
            <a:r>
              <a:rPr lang="en-US" dirty="0"/>
              <a:t>Main:</a:t>
            </a:r>
            <a:br>
              <a:rPr lang="en-US" dirty="0"/>
            </a:br>
            <a:r>
              <a:rPr lang="en-US" dirty="0"/>
              <a:t>plan an ideal mission between two locations</a:t>
            </a:r>
          </a:p>
          <a:p>
            <a:r>
              <a:rPr lang="en-US" dirty="0"/>
              <a:t>Methods:</a:t>
            </a:r>
            <a:br>
              <a:rPr lang="en-US" dirty="0"/>
            </a:br>
            <a:r>
              <a:rPr lang="en-US" dirty="0" err="1"/>
              <a:t>planMission</a:t>
            </a:r>
            <a:r>
              <a:rPr lang="en-US" dirty="0"/>
              <a:t>()</a:t>
            </a:r>
          </a:p>
          <a:p>
            <a:r>
              <a:rPr lang="en-US" dirty="0" err="1"/>
              <a:t>manageRisk</a:t>
            </a:r>
            <a:r>
              <a:rPr lang="en-US" dirty="0"/>
              <a:t>()</a:t>
            </a:r>
          </a:p>
          <a:p>
            <a:r>
              <a:rPr lang="en-US" dirty="0" err="1"/>
              <a:t>planProgram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2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Tutko</dc:creator>
  <cp:lastModifiedBy>Sam Tutko</cp:lastModifiedBy>
  <cp:revision>5</cp:revision>
  <dcterms:created xsi:type="dcterms:W3CDTF">2019-03-12T04:12:22Z</dcterms:created>
  <dcterms:modified xsi:type="dcterms:W3CDTF">2019-03-12T04:43:47Z</dcterms:modified>
</cp:coreProperties>
</file>