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4" r:id="rId3"/>
    <p:sldId id="260" r:id="rId4"/>
    <p:sldId id="261" r:id="rId5"/>
    <p:sldId id="262" r:id="rId6"/>
    <p:sldId id="267" r:id="rId7"/>
    <p:sldId id="272" r:id="rId8"/>
    <p:sldId id="273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殷 杰" initials="殷" lastIdx="1" clrIdx="0">
    <p:extLst>
      <p:ext uri="{19B8F6BF-5375-455C-9EA6-DF929625EA0E}">
        <p15:presenceInfo xmlns:p15="http://schemas.microsoft.com/office/powerpoint/2012/main" userId="3e825cd7abd6df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8" autoAdjust="0"/>
    <p:restoredTop sz="92606" autoAdjust="0"/>
  </p:normalViewPr>
  <p:slideViewPr>
    <p:cSldViewPr snapToGrid="0">
      <p:cViewPr varScale="1">
        <p:scale>
          <a:sx n="57" d="100"/>
          <a:sy n="57" d="100"/>
        </p:scale>
        <p:origin x="14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A357-A46E-4536-9055-686A7A364D31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ACF3-4C0B-4986-8801-FF5A9FF84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5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2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5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6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0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7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7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5ACF3-4C0B-4986-8801-FF5A9FF849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84EAC-BE13-40EE-9454-0A1A34183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37164-14C4-47C8-AFCD-782475D3B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0E037-9C7D-494D-9015-35E1A1FE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1D8CF-BE66-4880-9605-D8CD5E37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B469D-ABB7-4E64-8349-CA12E907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37F84-7CDF-4360-B6E4-DC16CCE8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866DD-30EE-43AB-A560-CB274528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7044-A5C1-4E10-BFC4-3C1454AB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4D308-DF9A-4557-B93F-E6936918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21B20-F4F5-4A48-B7F1-4CAE9392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6D8B2D-2670-4B42-86BA-8D6F30C29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E7C20-7384-44A7-9FD6-94C5796E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EF7D7-B42B-4E78-B394-211813EA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0DC5D-DCC0-4F69-A47A-4C946D08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62262-3A4E-4D3E-9E88-F67913B6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077F7-19CA-419D-BE64-4BBA4E1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95557-65C9-4E8B-B2AF-43DEA272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0CF7C-70D6-4381-A558-13BF2815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D298C-4D1C-4407-BE45-3745F561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82A80-D930-45A2-9329-6A47A612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AEA2-CBC0-4CBB-88F2-C747AE60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2D88D-8C84-42CC-8518-D19B289B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138A1-9BCE-4DC7-9418-3B7C3E53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C4C8E-9F7A-4E19-93B7-4B9E923A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4E302-75E5-414A-B1E6-A7DC9FE7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6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0B31E-8FC8-4B74-B48A-DB9EFEAB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F6CB9-FBBB-45A9-9A9D-6F8D1FBD1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06FF5-363A-4DA2-9C65-389E8151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62328-3CC8-422A-9993-6DB3C5B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16766-A105-4BC7-AE54-536835C1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34B03-2485-4EFE-8561-73ED6783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7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021E-CBED-4256-969E-0359F1FA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DAA25-8E05-42FF-A5AD-5FF7D920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16B3E-2843-4246-B825-75BA87F7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4BFC4-5A26-43D7-BF02-9B8AA65FB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09D9E-6F75-401A-90C4-D7BA5992A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AF7842-FF8D-45ED-AF4D-79803AC9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EBFD6-1327-409B-B73B-84EEDCD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A941F-8AD4-4743-A15A-17BFA1D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FD1F4-E136-49CF-B779-7DD1D75A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B6353-6EEA-4128-8FD5-130C78A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5FD13-9FA1-4DBE-BBEB-B799EE8A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11FAB-429E-49B8-BA72-52A95346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CB0A11-FC61-4A5E-9471-04723B1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D545AE-6406-4E47-A9F8-823468A1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B8AF1-7188-4BA7-B371-015BFD9C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5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6F46-7DE5-4CE5-915D-146874BA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770BE-9731-4365-8CB5-03F9E0C7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9A727-2963-4A5C-BFB7-E49CEDAF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66671-12A7-4638-80A4-672F0003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1FEA7-9048-4026-AA6B-5E62FCCE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CC8CF-70EA-4231-83D6-AB34893B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4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8D07B-BCD8-47B7-A3E2-790544A7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4408FB-7495-418B-8375-9106F6A2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140B3-243F-4715-9855-DC4F6D4E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43B61-08D7-4A07-AF3B-E29A964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A235E-4919-4A9A-A5F1-2227AAD0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95DCB-CD50-49D2-A192-2BF00428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D2F37-AC03-47FD-BE25-2C11AA1F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333E7-2122-46B2-9CEF-B0A0674A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69A39-399E-430D-AEEC-623E4705B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30622-667E-4B79-9ECE-0241771DE84F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BC1BC-4DA2-4756-9FFE-CE882E944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7E8BB-9A9F-47E7-A889-9424ED371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6761-9C2B-4DC8-965B-32DFB96C7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5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172360" y="3362258"/>
            <a:ext cx="6708125" cy="3319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2122343" y="81214"/>
            <a:ext cx="280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Sky Segmentation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76D25A-14E1-412A-B802-24336D1F1E10}"/>
              </a:ext>
            </a:extLst>
          </p:cNvPr>
          <p:cNvSpPr txBox="1"/>
          <p:nvPr/>
        </p:nvSpPr>
        <p:spPr>
          <a:xfrm>
            <a:off x="4575941" y="4610057"/>
            <a:ext cx="12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Distortion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7512475" y="2289109"/>
            <a:ext cx="118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Satellite</a:t>
            </a:r>
          </a:p>
          <a:p>
            <a:r>
              <a:rPr lang="en-US" altLang="zh-CN" b="1" dirty="0"/>
              <a:t>Visibility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281052" y="1383314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262155" y="3499552"/>
            <a:ext cx="183005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</p:cNvCxnSpPr>
          <p:nvPr/>
        </p:nvCxnSpPr>
        <p:spPr>
          <a:xfrm>
            <a:off x="2242221" y="1811157"/>
            <a:ext cx="2523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832989" y="1362051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Border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4805530" y="3469797"/>
            <a:ext cx="1850068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 flipV="1">
            <a:off x="2126962" y="4108815"/>
            <a:ext cx="3592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8010146" y="5583521"/>
            <a:ext cx="2683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Back Projection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622630" y="1799517"/>
            <a:ext cx="189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Topological Structure</a:t>
            </a:r>
          </a:p>
          <a:p>
            <a:r>
              <a:rPr lang="en-US" altLang="zh-CN" b="1" dirty="0"/>
              <a:t>Analysis</a:t>
            </a:r>
            <a:endParaRPr lang="zh-CN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149831" y="114184"/>
            <a:ext cx="6708125" cy="2801116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/>
          <p:nvPr/>
        </p:nvCxnSpPr>
        <p:spPr>
          <a:xfrm>
            <a:off x="6759294" y="1864828"/>
            <a:ext cx="704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6676848" y="3996570"/>
            <a:ext cx="7869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7485048" y="1874310"/>
            <a:ext cx="0" cy="2122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41F57B-C9C6-4685-AF9A-F3EC049D437A}"/>
              </a:ext>
            </a:extLst>
          </p:cNvPr>
          <p:cNvCxnSpPr>
            <a:cxnSpLocks/>
          </p:cNvCxnSpPr>
          <p:nvPr/>
        </p:nvCxnSpPr>
        <p:spPr>
          <a:xfrm>
            <a:off x="7485048" y="2908856"/>
            <a:ext cx="1074336" cy="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8586811" y="2325883"/>
            <a:ext cx="1529912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Filtration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444577" y="556508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Extrinsic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321726" y="556508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GNSS/VIO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9499979" y="3379739"/>
            <a:ext cx="0" cy="103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9105894" y="573657"/>
            <a:ext cx="2683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SGVINS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8581559" y="4415073"/>
            <a:ext cx="218408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GNSS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B738417-B249-4087-AB90-35CEF9521DB0}"/>
              </a:ext>
            </a:extLst>
          </p:cNvPr>
          <p:cNvSpPr/>
          <p:nvPr/>
        </p:nvSpPr>
        <p:spPr>
          <a:xfrm>
            <a:off x="10411920" y="2313300"/>
            <a:ext cx="1377211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GVINS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>
            <a:off x="11115892" y="3362258"/>
            <a:ext cx="0" cy="103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4750749" y="5566478"/>
            <a:ext cx="1893747" cy="943289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C203199-2D20-4C77-9FB0-B4097CEDE466}"/>
              </a:ext>
            </a:extLst>
          </p:cNvPr>
          <p:cNvCxnSpPr>
            <a:cxnSpLocks/>
          </p:cNvCxnSpPr>
          <p:nvPr/>
        </p:nvCxnSpPr>
        <p:spPr>
          <a:xfrm>
            <a:off x="4538903" y="5009623"/>
            <a:ext cx="1240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757336" y="5021804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2466416" y="3664561"/>
            <a:ext cx="1850068" cy="89810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A993CB-7266-44B4-AB44-62DEE1505D2F}"/>
              </a:ext>
            </a:extLst>
          </p:cNvPr>
          <p:cNvCxnSpPr>
            <a:cxnSpLocks/>
          </p:cNvCxnSpPr>
          <p:nvPr/>
        </p:nvCxnSpPr>
        <p:spPr>
          <a:xfrm>
            <a:off x="1268599" y="4970676"/>
            <a:ext cx="2029051" cy="21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57FB557-F68B-4D9B-AC3E-0556158108DA}"/>
              </a:ext>
            </a:extLst>
          </p:cNvPr>
          <p:cNvCxnSpPr>
            <a:cxnSpLocks/>
          </p:cNvCxnSpPr>
          <p:nvPr/>
        </p:nvCxnSpPr>
        <p:spPr>
          <a:xfrm flipV="1">
            <a:off x="1268599" y="4992065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3297650" y="4992065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V="1">
            <a:off x="2306611" y="4590611"/>
            <a:ext cx="445086" cy="34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</p:cNvCxnSpPr>
          <p:nvPr/>
        </p:nvCxnSpPr>
        <p:spPr>
          <a:xfrm flipV="1">
            <a:off x="4538903" y="4164331"/>
            <a:ext cx="10841" cy="82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 flipV="1">
            <a:off x="4346353" y="4155552"/>
            <a:ext cx="4591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172360" y="3362258"/>
            <a:ext cx="6708125" cy="3319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2122343" y="81214"/>
            <a:ext cx="280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Sky Segmentation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76D25A-14E1-412A-B802-24336D1F1E10}"/>
              </a:ext>
            </a:extLst>
          </p:cNvPr>
          <p:cNvSpPr txBox="1"/>
          <p:nvPr/>
        </p:nvSpPr>
        <p:spPr>
          <a:xfrm>
            <a:off x="4575941" y="4610057"/>
            <a:ext cx="12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Distortion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7512475" y="2289109"/>
            <a:ext cx="118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Satellite</a:t>
            </a:r>
          </a:p>
          <a:p>
            <a:r>
              <a:rPr lang="en-US" altLang="zh-CN" b="1" dirty="0"/>
              <a:t>Visibility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281052" y="1383314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262155" y="3499552"/>
            <a:ext cx="183005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</p:cNvCxnSpPr>
          <p:nvPr/>
        </p:nvCxnSpPr>
        <p:spPr>
          <a:xfrm>
            <a:off x="2242221" y="1811157"/>
            <a:ext cx="2523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832989" y="1362051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Border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4805530" y="3469797"/>
            <a:ext cx="1850068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 flipV="1">
            <a:off x="2126962" y="4108815"/>
            <a:ext cx="3592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8010146" y="5583521"/>
            <a:ext cx="2683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Back Projection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622630" y="1799517"/>
            <a:ext cx="189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Topological Structure</a:t>
            </a:r>
          </a:p>
          <a:p>
            <a:r>
              <a:rPr lang="en-US" altLang="zh-CN" b="1" dirty="0"/>
              <a:t>Analysis</a:t>
            </a:r>
            <a:endParaRPr lang="zh-CN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149831" y="114184"/>
            <a:ext cx="6708125" cy="2801116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/>
          <p:nvPr/>
        </p:nvCxnSpPr>
        <p:spPr>
          <a:xfrm>
            <a:off x="6759294" y="1864828"/>
            <a:ext cx="704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6676848" y="3996570"/>
            <a:ext cx="7869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7485048" y="1874310"/>
            <a:ext cx="0" cy="2122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41F57B-C9C6-4685-AF9A-F3EC049D437A}"/>
              </a:ext>
            </a:extLst>
          </p:cNvPr>
          <p:cNvCxnSpPr>
            <a:cxnSpLocks/>
          </p:cNvCxnSpPr>
          <p:nvPr/>
        </p:nvCxnSpPr>
        <p:spPr>
          <a:xfrm>
            <a:off x="7485048" y="2908856"/>
            <a:ext cx="1074336" cy="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8586811" y="2325883"/>
            <a:ext cx="1529912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Filtration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444577" y="556508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Extrinsic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321726" y="556508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GNSS/VIO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9499979" y="3379739"/>
            <a:ext cx="0" cy="103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9105894" y="573657"/>
            <a:ext cx="2683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SGVINS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8581559" y="4415073"/>
            <a:ext cx="218408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GNSS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B738417-B249-4087-AB90-35CEF9521DB0}"/>
              </a:ext>
            </a:extLst>
          </p:cNvPr>
          <p:cNvSpPr/>
          <p:nvPr/>
        </p:nvSpPr>
        <p:spPr>
          <a:xfrm>
            <a:off x="10411920" y="2313300"/>
            <a:ext cx="1377211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GVINS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>
            <a:off x="11115892" y="3362258"/>
            <a:ext cx="0" cy="103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4750749" y="5566478"/>
            <a:ext cx="1893747" cy="943289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C203199-2D20-4C77-9FB0-B4097CEDE466}"/>
              </a:ext>
            </a:extLst>
          </p:cNvPr>
          <p:cNvCxnSpPr>
            <a:cxnSpLocks/>
          </p:cNvCxnSpPr>
          <p:nvPr/>
        </p:nvCxnSpPr>
        <p:spPr>
          <a:xfrm>
            <a:off x="4538903" y="5009623"/>
            <a:ext cx="1240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757336" y="5021804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2466416" y="3664561"/>
            <a:ext cx="1850068" cy="89810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A993CB-7266-44B4-AB44-62DEE1505D2F}"/>
              </a:ext>
            </a:extLst>
          </p:cNvPr>
          <p:cNvCxnSpPr>
            <a:cxnSpLocks/>
          </p:cNvCxnSpPr>
          <p:nvPr/>
        </p:nvCxnSpPr>
        <p:spPr>
          <a:xfrm>
            <a:off x="1268599" y="4970676"/>
            <a:ext cx="2029051" cy="21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57FB557-F68B-4D9B-AC3E-0556158108DA}"/>
              </a:ext>
            </a:extLst>
          </p:cNvPr>
          <p:cNvCxnSpPr>
            <a:cxnSpLocks/>
          </p:cNvCxnSpPr>
          <p:nvPr/>
        </p:nvCxnSpPr>
        <p:spPr>
          <a:xfrm flipV="1">
            <a:off x="1268599" y="4992065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3297650" y="4992065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V="1">
            <a:off x="2306611" y="4590611"/>
            <a:ext cx="445086" cy="34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</p:cNvCxnSpPr>
          <p:nvPr/>
        </p:nvCxnSpPr>
        <p:spPr>
          <a:xfrm flipV="1">
            <a:off x="4538903" y="4164331"/>
            <a:ext cx="10841" cy="82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 flipV="1">
            <a:off x="4346353" y="4155552"/>
            <a:ext cx="4591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5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172360" y="3362258"/>
            <a:ext cx="6708125" cy="331909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2122343" y="81214"/>
            <a:ext cx="280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Sky Segmentation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76D25A-14E1-412A-B802-24336D1F1E10}"/>
              </a:ext>
            </a:extLst>
          </p:cNvPr>
          <p:cNvSpPr txBox="1"/>
          <p:nvPr/>
        </p:nvSpPr>
        <p:spPr>
          <a:xfrm>
            <a:off x="4575941" y="4610057"/>
            <a:ext cx="12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Distortion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7512475" y="2289109"/>
            <a:ext cx="118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Satellite</a:t>
            </a:r>
          </a:p>
          <a:p>
            <a:r>
              <a:rPr lang="en-US" altLang="zh-CN" b="1" dirty="0"/>
              <a:t>Visibility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281052" y="1383314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262155" y="3499552"/>
            <a:ext cx="183005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</p:cNvCxnSpPr>
          <p:nvPr/>
        </p:nvCxnSpPr>
        <p:spPr>
          <a:xfrm>
            <a:off x="2242221" y="1811157"/>
            <a:ext cx="2523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832989" y="1362051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Border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4805530" y="3469797"/>
            <a:ext cx="1850068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 flipV="1">
            <a:off x="2126962" y="4108815"/>
            <a:ext cx="3592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8010146" y="5583521"/>
            <a:ext cx="2683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Back Projection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622630" y="1799517"/>
            <a:ext cx="189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Topological Structure</a:t>
            </a:r>
          </a:p>
          <a:p>
            <a:r>
              <a:rPr lang="en-US" altLang="zh-CN" b="1" dirty="0"/>
              <a:t>Analysis</a:t>
            </a:r>
            <a:endParaRPr lang="zh-CN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149831" y="114184"/>
            <a:ext cx="6708125" cy="2801116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/>
          <p:nvPr/>
        </p:nvCxnSpPr>
        <p:spPr>
          <a:xfrm>
            <a:off x="6759294" y="1864828"/>
            <a:ext cx="704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6676848" y="3996570"/>
            <a:ext cx="7869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7485048" y="1874310"/>
            <a:ext cx="0" cy="2122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41F57B-C9C6-4685-AF9A-F3EC049D437A}"/>
              </a:ext>
            </a:extLst>
          </p:cNvPr>
          <p:cNvCxnSpPr>
            <a:cxnSpLocks/>
          </p:cNvCxnSpPr>
          <p:nvPr/>
        </p:nvCxnSpPr>
        <p:spPr>
          <a:xfrm>
            <a:off x="7485048" y="2908856"/>
            <a:ext cx="1074336" cy="64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8586811" y="2325883"/>
            <a:ext cx="1529912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Filtration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444577" y="556508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Extrinsic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321726" y="556508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GNSS/VIO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9499979" y="3379739"/>
            <a:ext cx="0" cy="103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9105894" y="573657"/>
            <a:ext cx="2683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C000"/>
                </a:solidFill>
              </a:rPr>
              <a:t>SGVINS</a:t>
            </a:r>
            <a:endParaRPr lang="zh-CN" altLang="en-US" sz="40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8581559" y="4415073"/>
            <a:ext cx="218408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GNSS</a:t>
            </a:r>
            <a:endParaRPr lang="zh-CN" altLang="en-US" sz="2400" b="1" dirty="0">
              <a:solidFill>
                <a:srgbClr val="FFC000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B738417-B249-4087-AB90-35CEF9521DB0}"/>
              </a:ext>
            </a:extLst>
          </p:cNvPr>
          <p:cNvSpPr/>
          <p:nvPr/>
        </p:nvSpPr>
        <p:spPr>
          <a:xfrm>
            <a:off x="10411920" y="2313300"/>
            <a:ext cx="1377211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GVINS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>
            <a:off x="11115892" y="3362258"/>
            <a:ext cx="0" cy="103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4750749" y="5566478"/>
            <a:ext cx="1893747" cy="943289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C203199-2D20-4C77-9FB0-B4097CEDE466}"/>
              </a:ext>
            </a:extLst>
          </p:cNvPr>
          <p:cNvCxnSpPr>
            <a:cxnSpLocks/>
          </p:cNvCxnSpPr>
          <p:nvPr/>
        </p:nvCxnSpPr>
        <p:spPr>
          <a:xfrm>
            <a:off x="4538903" y="5009623"/>
            <a:ext cx="1240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757336" y="5021804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2466416" y="3664561"/>
            <a:ext cx="1850068" cy="89810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A993CB-7266-44B4-AB44-62DEE1505D2F}"/>
              </a:ext>
            </a:extLst>
          </p:cNvPr>
          <p:cNvCxnSpPr>
            <a:cxnSpLocks/>
          </p:cNvCxnSpPr>
          <p:nvPr/>
        </p:nvCxnSpPr>
        <p:spPr>
          <a:xfrm>
            <a:off x="1268599" y="4970676"/>
            <a:ext cx="2029051" cy="21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57FB557-F68B-4D9B-AC3E-0556158108DA}"/>
              </a:ext>
            </a:extLst>
          </p:cNvPr>
          <p:cNvCxnSpPr>
            <a:cxnSpLocks/>
          </p:cNvCxnSpPr>
          <p:nvPr/>
        </p:nvCxnSpPr>
        <p:spPr>
          <a:xfrm flipV="1">
            <a:off x="1268599" y="4992065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3297650" y="4992065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V="1">
            <a:off x="2306611" y="4590611"/>
            <a:ext cx="445086" cy="34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</p:cNvCxnSpPr>
          <p:nvPr/>
        </p:nvCxnSpPr>
        <p:spPr>
          <a:xfrm flipV="1">
            <a:off x="4538903" y="4164331"/>
            <a:ext cx="10841" cy="82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 flipV="1">
            <a:off x="4346353" y="4155552"/>
            <a:ext cx="4591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4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172360" y="2441160"/>
            <a:ext cx="6708125" cy="4240192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1680208" y="111617"/>
            <a:ext cx="539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Sky Segmentation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76D25A-14E1-412A-B802-24336D1F1E10}"/>
              </a:ext>
            </a:extLst>
          </p:cNvPr>
          <p:cNvSpPr txBox="1"/>
          <p:nvPr/>
        </p:nvSpPr>
        <p:spPr>
          <a:xfrm>
            <a:off x="3926344" y="4269089"/>
            <a:ext cx="12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Distortion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7571966" y="2420597"/>
            <a:ext cx="208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Satellite Visibility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281052" y="928803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380480" y="5499567"/>
            <a:ext cx="183005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</p:cNvCxnSpPr>
          <p:nvPr/>
        </p:nvCxnSpPr>
        <p:spPr>
          <a:xfrm>
            <a:off x="2242220" y="1552459"/>
            <a:ext cx="2523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823069" y="1005327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Border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4805530" y="3322919"/>
            <a:ext cx="1850068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 flipV="1">
            <a:off x="2097295" y="3826460"/>
            <a:ext cx="3592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2007496" y="2392086"/>
            <a:ext cx="363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Back Projection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653092" y="661762"/>
            <a:ext cx="189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Topological Structure</a:t>
            </a:r>
          </a:p>
          <a:p>
            <a:r>
              <a:rPr lang="en-US" altLang="zh-CN" b="1" dirty="0"/>
              <a:t>Analysis</a:t>
            </a:r>
            <a:endParaRPr lang="zh-CN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149831" y="114184"/>
            <a:ext cx="6708125" cy="2229829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/>
          <p:nvPr/>
        </p:nvCxnSpPr>
        <p:spPr>
          <a:xfrm>
            <a:off x="6759294" y="1864828"/>
            <a:ext cx="704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6676848" y="3885704"/>
            <a:ext cx="7869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7485048" y="1874310"/>
            <a:ext cx="0" cy="2011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9762111" y="2243271"/>
            <a:ext cx="1529912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Filtration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469126" y="5557415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Extrinsic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4575941" y="5566878"/>
            <a:ext cx="1893747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Yaw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Alignment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10527067" y="1913276"/>
            <a:ext cx="0" cy="295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7535357" y="284126"/>
            <a:ext cx="2683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C000"/>
                </a:solidFill>
              </a:rPr>
              <a:t>SGVINS</a:t>
            </a:r>
            <a:endParaRPr lang="zh-CN" altLang="en-US" sz="48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9539798" y="3988004"/>
            <a:ext cx="2120634" cy="91786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Optimization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>
            <a:off x="10481064" y="3328014"/>
            <a:ext cx="0" cy="659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2431356" y="3330996"/>
            <a:ext cx="1893747" cy="943289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757336" y="5021804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224627" y="3314733"/>
            <a:ext cx="1850068" cy="898104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3415999" y="5021804"/>
            <a:ext cx="0" cy="54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H="1">
            <a:off x="1295507" y="5021806"/>
            <a:ext cx="44527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</p:cNvCxnSpPr>
          <p:nvPr/>
        </p:nvCxnSpPr>
        <p:spPr>
          <a:xfrm flipH="1" flipV="1">
            <a:off x="6495270" y="6085786"/>
            <a:ext cx="643807" cy="8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 flipV="1">
            <a:off x="4375274" y="3885704"/>
            <a:ext cx="4591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03B98B0-A423-4523-9D15-1F4F83853514}"/>
              </a:ext>
            </a:extLst>
          </p:cNvPr>
          <p:cNvSpPr/>
          <p:nvPr/>
        </p:nvSpPr>
        <p:spPr>
          <a:xfrm>
            <a:off x="7164659" y="5611727"/>
            <a:ext cx="1894999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VI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Alignment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4228457-99CF-426C-827D-960C004E7689}"/>
              </a:ext>
            </a:extLst>
          </p:cNvPr>
          <p:cNvSpPr/>
          <p:nvPr/>
        </p:nvSpPr>
        <p:spPr>
          <a:xfrm>
            <a:off x="9914727" y="928803"/>
            <a:ext cx="1224679" cy="984473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GNSS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E9047C1-7D54-4E8D-8AF3-6C0B7F7BEE0F}"/>
              </a:ext>
            </a:extLst>
          </p:cNvPr>
          <p:cNvSpPr/>
          <p:nvPr/>
        </p:nvSpPr>
        <p:spPr>
          <a:xfrm>
            <a:off x="9914727" y="5815489"/>
            <a:ext cx="1224679" cy="646331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IMU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5F17B3E-FE75-4133-AAA3-FCA27BB8B370}"/>
              </a:ext>
            </a:extLst>
          </p:cNvPr>
          <p:cNvSpPr/>
          <p:nvPr/>
        </p:nvSpPr>
        <p:spPr>
          <a:xfrm>
            <a:off x="6967977" y="4098196"/>
            <a:ext cx="1418597" cy="984473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Forward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7636D86-D99D-4F3D-9ECD-D60AB604FCD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295507" y="4212837"/>
            <a:ext cx="0" cy="1286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A314355-6462-4230-A0D1-D94CD729EF7D}"/>
              </a:ext>
            </a:extLst>
          </p:cNvPr>
          <p:cNvSpPr txBox="1"/>
          <p:nvPr/>
        </p:nvSpPr>
        <p:spPr>
          <a:xfrm>
            <a:off x="8338723" y="3869911"/>
            <a:ext cx="144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Detection</a:t>
            </a:r>
          </a:p>
          <a:p>
            <a:r>
              <a:rPr lang="en-US" altLang="zh-CN" b="1" dirty="0"/>
              <a:t>&amp;Tracking</a:t>
            </a:r>
            <a:endParaRPr lang="zh-CN" altLang="en-US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F9FBA1-8BB9-43CD-8E8D-7FA6AB46592C}"/>
              </a:ext>
            </a:extLst>
          </p:cNvPr>
          <p:cNvSpPr txBox="1"/>
          <p:nvPr/>
        </p:nvSpPr>
        <p:spPr>
          <a:xfrm>
            <a:off x="8853121" y="5099908"/>
            <a:ext cx="181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Pre-integration</a:t>
            </a:r>
            <a:endParaRPr lang="zh-CN" altLang="en-US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3BB55C-5F15-4EC1-9642-1503CE9465F1}"/>
              </a:ext>
            </a:extLst>
          </p:cNvPr>
          <p:cNvCxnSpPr>
            <a:cxnSpLocks/>
          </p:cNvCxnSpPr>
          <p:nvPr/>
        </p:nvCxnSpPr>
        <p:spPr>
          <a:xfrm flipV="1">
            <a:off x="10600115" y="4856202"/>
            <a:ext cx="0" cy="923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D1AD94-01C8-4458-9E29-D5F0846E9B2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571966" y="2770199"/>
            <a:ext cx="2190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91FFA1-8092-47AE-88F3-2BBCD0E8A8AF}"/>
              </a:ext>
            </a:extLst>
          </p:cNvPr>
          <p:cNvCxnSpPr>
            <a:cxnSpLocks/>
            <a:stCxn id="52" idx="1"/>
            <a:endCxn id="38" idx="3"/>
          </p:cNvCxnSpPr>
          <p:nvPr/>
        </p:nvCxnSpPr>
        <p:spPr>
          <a:xfrm flipH="1">
            <a:off x="9059658" y="6138655"/>
            <a:ext cx="855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607C7ED-E0EC-41B2-BD86-EEB380A7414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386574" y="4590432"/>
            <a:ext cx="120107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78C568D-2638-4F57-8378-CB15E85A919C}"/>
              </a:ext>
            </a:extLst>
          </p:cNvPr>
          <p:cNvCxnSpPr>
            <a:cxnSpLocks/>
          </p:cNvCxnSpPr>
          <p:nvPr/>
        </p:nvCxnSpPr>
        <p:spPr>
          <a:xfrm flipH="1">
            <a:off x="8020184" y="5064221"/>
            <a:ext cx="6470" cy="529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98438" y="2441160"/>
            <a:ext cx="6502292" cy="321129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1584063" y="713780"/>
            <a:ext cx="360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Sky Segmentation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76D25A-14E1-412A-B802-24336D1F1E10}"/>
              </a:ext>
            </a:extLst>
          </p:cNvPr>
          <p:cNvSpPr txBox="1"/>
          <p:nvPr/>
        </p:nvSpPr>
        <p:spPr>
          <a:xfrm>
            <a:off x="3748458" y="3061040"/>
            <a:ext cx="129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Distortion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7896492" y="1932582"/>
            <a:ext cx="1200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Satellite </a:t>
            </a:r>
          </a:p>
          <a:p>
            <a:r>
              <a:rPr lang="en-US" altLang="zh-CN" sz="1600" b="1" dirty="0"/>
              <a:t>Visibility</a:t>
            </a:r>
            <a:endParaRPr lang="zh-CN" altLang="en-US" sz="16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557207" y="1461553"/>
            <a:ext cx="1533096" cy="58477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Sky Image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231355" y="4515430"/>
            <a:ext cx="1748218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90303" y="1748843"/>
            <a:ext cx="2175951" cy="5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266254" y="1501013"/>
            <a:ext cx="1871318" cy="587852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Sky Region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4807495" y="2922335"/>
            <a:ext cx="1662008" cy="100649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Coordinate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>
            <a:off x="1864774" y="3397982"/>
            <a:ext cx="2295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1654931" y="2401814"/>
            <a:ext cx="363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Back Projection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145375" y="1386720"/>
            <a:ext cx="2321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Image Segmentation</a:t>
            </a:r>
            <a:endParaRPr lang="zh-CN" altLang="en-US" sz="16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98438" y="764509"/>
            <a:ext cx="6493624" cy="1579503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>
            <a:cxnSpLocks/>
          </p:cNvCxnSpPr>
          <p:nvPr/>
        </p:nvCxnSpPr>
        <p:spPr>
          <a:xfrm>
            <a:off x="6137572" y="1781985"/>
            <a:ext cx="1488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6469503" y="3195930"/>
            <a:ext cx="11787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7617977" y="1781985"/>
            <a:ext cx="8668" cy="141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9135018" y="2022754"/>
            <a:ext cx="1529912" cy="93240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Filtration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209170" y="4673090"/>
            <a:ext cx="1893747" cy="818431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Extrinsic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Calibration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4466388" y="4721051"/>
            <a:ext cx="1893747" cy="818430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Yaw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Alignment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9899974" y="1583013"/>
            <a:ext cx="0" cy="43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7031106" y="997517"/>
            <a:ext cx="243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</a:rPr>
              <a:t>Sky-GVINS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8945913" y="3695319"/>
            <a:ext cx="1768175" cy="52472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Optimization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>
            <a:off x="10005949" y="2955159"/>
            <a:ext cx="0" cy="725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2107449" y="2982836"/>
            <a:ext cx="1662008" cy="84528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Intrinsic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Calibration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413261" y="4298602"/>
            <a:ext cx="0" cy="433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178694" y="2997108"/>
            <a:ext cx="1654372" cy="783837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Coordinate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3034053" y="4290435"/>
            <a:ext cx="0" cy="368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H="1">
            <a:off x="1162208" y="4287396"/>
            <a:ext cx="42510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</p:cNvCxnSpPr>
          <p:nvPr/>
        </p:nvCxnSpPr>
        <p:spPr>
          <a:xfrm flipH="1">
            <a:off x="6360135" y="5197618"/>
            <a:ext cx="457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>
            <a:off x="3743334" y="3423163"/>
            <a:ext cx="10458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03B98B0-A423-4523-9D15-1F4F83853514}"/>
              </a:ext>
            </a:extLst>
          </p:cNvPr>
          <p:cNvSpPr/>
          <p:nvPr/>
        </p:nvSpPr>
        <p:spPr>
          <a:xfrm>
            <a:off x="6834994" y="4816166"/>
            <a:ext cx="1583603" cy="733898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 Alignment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4228457-99CF-426C-827D-960C004E7689}"/>
              </a:ext>
            </a:extLst>
          </p:cNvPr>
          <p:cNvSpPr/>
          <p:nvPr/>
        </p:nvSpPr>
        <p:spPr>
          <a:xfrm>
            <a:off x="9347485" y="1150259"/>
            <a:ext cx="1104978" cy="395072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GNSS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E9047C1-7D54-4E8D-8AF3-6C0B7F7BEE0F}"/>
              </a:ext>
            </a:extLst>
          </p:cNvPr>
          <p:cNvSpPr/>
          <p:nvPr/>
        </p:nvSpPr>
        <p:spPr>
          <a:xfrm>
            <a:off x="9637466" y="5026453"/>
            <a:ext cx="729468" cy="513028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IMU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5F17B3E-FE75-4133-AAA3-FCA27BB8B370}"/>
              </a:ext>
            </a:extLst>
          </p:cNvPr>
          <p:cNvSpPr/>
          <p:nvPr/>
        </p:nvSpPr>
        <p:spPr>
          <a:xfrm>
            <a:off x="6664561" y="3425161"/>
            <a:ext cx="1247560" cy="984473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Image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7636D86-D99D-4F3D-9ECD-D60AB604FCD3}"/>
              </a:ext>
            </a:extLst>
          </p:cNvPr>
          <p:cNvCxnSpPr>
            <a:cxnSpLocks/>
          </p:cNvCxnSpPr>
          <p:nvPr/>
        </p:nvCxnSpPr>
        <p:spPr>
          <a:xfrm flipV="1">
            <a:off x="1162208" y="3789511"/>
            <a:ext cx="0" cy="694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A314355-6462-4230-A0D1-D94CD729EF7D}"/>
              </a:ext>
            </a:extLst>
          </p:cNvPr>
          <p:cNvSpPr txBox="1"/>
          <p:nvPr/>
        </p:nvSpPr>
        <p:spPr>
          <a:xfrm>
            <a:off x="7888806" y="3218008"/>
            <a:ext cx="1441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Detection</a:t>
            </a:r>
          </a:p>
          <a:p>
            <a:r>
              <a:rPr lang="en-US" altLang="zh-CN" sz="1600" b="1" dirty="0"/>
              <a:t>&amp;Tracking</a:t>
            </a:r>
            <a:endParaRPr lang="zh-CN" altLang="en-US" sz="16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F9FBA1-8BB9-43CD-8E8D-7FA6AB46592C}"/>
              </a:ext>
            </a:extLst>
          </p:cNvPr>
          <p:cNvSpPr txBox="1"/>
          <p:nvPr/>
        </p:nvSpPr>
        <p:spPr>
          <a:xfrm>
            <a:off x="8372488" y="4657559"/>
            <a:ext cx="18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Pre-integration</a:t>
            </a:r>
            <a:endParaRPr lang="zh-CN" altLang="en-US" sz="1600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3BB55C-5F15-4EC1-9642-1503CE9465F1}"/>
              </a:ext>
            </a:extLst>
          </p:cNvPr>
          <p:cNvCxnSpPr>
            <a:cxnSpLocks/>
          </p:cNvCxnSpPr>
          <p:nvPr/>
        </p:nvCxnSpPr>
        <p:spPr>
          <a:xfrm flipV="1">
            <a:off x="10033792" y="4252863"/>
            <a:ext cx="0" cy="763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D1AD94-01C8-4458-9E29-D5F0846E9B20}"/>
              </a:ext>
            </a:extLst>
          </p:cNvPr>
          <p:cNvCxnSpPr>
            <a:cxnSpLocks/>
          </p:cNvCxnSpPr>
          <p:nvPr/>
        </p:nvCxnSpPr>
        <p:spPr>
          <a:xfrm>
            <a:off x="7648234" y="2551514"/>
            <a:ext cx="1448509" cy="2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91FFA1-8092-47AE-88F3-2BBCD0E8A8AF}"/>
              </a:ext>
            </a:extLst>
          </p:cNvPr>
          <p:cNvCxnSpPr>
            <a:cxnSpLocks/>
          </p:cNvCxnSpPr>
          <p:nvPr/>
        </p:nvCxnSpPr>
        <p:spPr>
          <a:xfrm flipH="1">
            <a:off x="8418597" y="5281887"/>
            <a:ext cx="12188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607C7ED-E0EC-41B2-BD86-EEB380A74144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912121" y="3917398"/>
            <a:ext cx="993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78C568D-2638-4F57-8378-CB15E85A919C}"/>
              </a:ext>
            </a:extLst>
          </p:cNvPr>
          <p:cNvCxnSpPr>
            <a:cxnSpLocks/>
          </p:cNvCxnSpPr>
          <p:nvPr/>
        </p:nvCxnSpPr>
        <p:spPr>
          <a:xfrm>
            <a:off x="7347983" y="4409635"/>
            <a:ext cx="0" cy="38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09B4347-CCBD-4810-957C-ABE27458FC70}"/>
              </a:ext>
            </a:extLst>
          </p:cNvPr>
          <p:cNvSpPr/>
          <p:nvPr/>
        </p:nvSpPr>
        <p:spPr>
          <a:xfrm>
            <a:off x="11047581" y="3660884"/>
            <a:ext cx="1074875" cy="513028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Output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7995CA3-267F-4DCD-96A6-CD9DB94D9563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10720334" y="3917398"/>
            <a:ext cx="327247" cy="25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172360" y="2441160"/>
            <a:ext cx="6708125" cy="321129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1699559" y="713780"/>
            <a:ext cx="360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Sky Segmentation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7626680" y="2186768"/>
            <a:ext cx="208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Satellite Visibility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610347" y="1502552"/>
            <a:ext cx="1714319" cy="58477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346851" y="4515430"/>
            <a:ext cx="183005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</p:cNvCxnSpPr>
          <p:nvPr/>
        </p:nvCxnSpPr>
        <p:spPr>
          <a:xfrm>
            <a:off x="2324666" y="1815674"/>
            <a:ext cx="2523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887976" y="1488059"/>
            <a:ext cx="1871318" cy="587852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Region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4971150" y="2937437"/>
            <a:ext cx="1862067" cy="100649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108087" y="3393905"/>
            <a:ext cx="517707" cy="12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1665299" y="2401814"/>
            <a:ext cx="363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Back Projection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650137" y="1205540"/>
            <a:ext cx="232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Image Segmentation</a:t>
            </a:r>
            <a:endParaRPr lang="zh-CN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149831" y="764509"/>
            <a:ext cx="6708125" cy="1579503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/>
          <p:nvPr/>
        </p:nvCxnSpPr>
        <p:spPr>
          <a:xfrm>
            <a:off x="6759294" y="1864828"/>
            <a:ext cx="704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6857956" y="3390694"/>
            <a:ext cx="5777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7452459" y="1874310"/>
            <a:ext cx="5026" cy="1533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9723558" y="2015640"/>
            <a:ext cx="1529912" cy="93240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Filtration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429130" y="4758504"/>
            <a:ext cx="1893747" cy="818431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Cam-IMU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Extrinsic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4660707" y="4721051"/>
            <a:ext cx="1893747" cy="818430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Yaw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Alignment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10571862" y="1593013"/>
            <a:ext cx="0" cy="43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6790696" y="588362"/>
            <a:ext cx="3273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C000"/>
                </a:solidFill>
              </a:rPr>
              <a:t>Sky-GVINS</a:t>
            </a:r>
            <a:endParaRPr lang="zh-CN" altLang="en-US" sz="48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9569260" y="3730840"/>
            <a:ext cx="2076204" cy="52472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Optimization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 flipH="1">
            <a:off x="10555216" y="2986589"/>
            <a:ext cx="12811" cy="751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2625794" y="2984228"/>
            <a:ext cx="1817756" cy="84528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728338" y="4287396"/>
            <a:ext cx="0" cy="433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254713" y="2997108"/>
            <a:ext cx="1817756" cy="783837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3376004" y="4272495"/>
            <a:ext cx="0" cy="486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H="1">
            <a:off x="1277704" y="4287396"/>
            <a:ext cx="44527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</p:cNvCxnSpPr>
          <p:nvPr/>
        </p:nvCxnSpPr>
        <p:spPr>
          <a:xfrm flipH="1">
            <a:off x="6536052" y="5219913"/>
            <a:ext cx="518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>
            <a:off x="4478898" y="3472855"/>
            <a:ext cx="4922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03B98B0-A423-4523-9D15-1F4F83853514}"/>
              </a:ext>
            </a:extLst>
          </p:cNvPr>
          <p:cNvSpPr/>
          <p:nvPr/>
        </p:nvSpPr>
        <p:spPr>
          <a:xfrm>
            <a:off x="7068115" y="4852964"/>
            <a:ext cx="1721270" cy="733898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VI Alignment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4228457-99CF-426C-827D-960C004E7689}"/>
              </a:ext>
            </a:extLst>
          </p:cNvPr>
          <p:cNvSpPr/>
          <p:nvPr/>
        </p:nvSpPr>
        <p:spPr>
          <a:xfrm>
            <a:off x="9977359" y="1205540"/>
            <a:ext cx="1104978" cy="395072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GNSS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E9047C1-7D54-4E8D-8AF3-6C0B7F7BEE0F}"/>
              </a:ext>
            </a:extLst>
          </p:cNvPr>
          <p:cNvSpPr/>
          <p:nvPr/>
        </p:nvSpPr>
        <p:spPr>
          <a:xfrm>
            <a:off x="9977359" y="5008342"/>
            <a:ext cx="1224679" cy="39786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IMU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5F17B3E-FE75-4133-AAA3-FCA27BB8B370}"/>
              </a:ext>
            </a:extLst>
          </p:cNvPr>
          <p:cNvSpPr/>
          <p:nvPr/>
        </p:nvSpPr>
        <p:spPr>
          <a:xfrm>
            <a:off x="6975224" y="3506925"/>
            <a:ext cx="1418597" cy="984473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Forward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7636D86-D99D-4F3D-9ECD-D60AB604FCD3}"/>
              </a:ext>
            </a:extLst>
          </p:cNvPr>
          <p:cNvCxnSpPr>
            <a:cxnSpLocks/>
          </p:cNvCxnSpPr>
          <p:nvPr/>
        </p:nvCxnSpPr>
        <p:spPr>
          <a:xfrm flipV="1">
            <a:off x="1277704" y="3789511"/>
            <a:ext cx="0" cy="694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A314355-6462-4230-A0D1-D94CD729EF7D}"/>
              </a:ext>
            </a:extLst>
          </p:cNvPr>
          <p:cNvSpPr txBox="1"/>
          <p:nvPr/>
        </p:nvSpPr>
        <p:spPr>
          <a:xfrm>
            <a:off x="8345970" y="3278640"/>
            <a:ext cx="144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Detection</a:t>
            </a:r>
          </a:p>
          <a:p>
            <a:r>
              <a:rPr lang="en-US" altLang="zh-CN" b="1" dirty="0"/>
              <a:t>&amp;Tracking</a:t>
            </a:r>
            <a:endParaRPr lang="zh-CN" altLang="en-US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F9FBA1-8BB9-43CD-8E8D-7FA6AB46592C}"/>
              </a:ext>
            </a:extLst>
          </p:cNvPr>
          <p:cNvSpPr txBox="1"/>
          <p:nvPr/>
        </p:nvSpPr>
        <p:spPr>
          <a:xfrm>
            <a:off x="8802524" y="4546754"/>
            <a:ext cx="181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Pre-integration</a:t>
            </a:r>
            <a:endParaRPr lang="zh-CN" altLang="en-US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3BB55C-5F15-4EC1-9642-1503CE9465F1}"/>
              </a:ext>
            </a:extLst>
          </p:cNvPr>
          <p:cNvCxnSpPr>
            <a:cxnSpLocks/>
          </p:cNvCxnSpPr>
          <p:nvPr/>
        </p:nvCxnSpPr>
        <p:spPr>
          <a:xfrm flipV="1">
            <a:off x="10644705" y="4255566"/>
            <a:ext cx="0" cy="763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D1AD94-01C8-4458-9E29-D5F0846E9B20}"/>
              </a:ext>
            </a:extLst>
          </p:cNvPr>
          <p:cNvCxnSpPr>
            <a:cxnSpLocks/>
          </p:cNvCxnSpPr>
          <p:nvPr/>
        </p:nvCxnSpPr>
        <p:spPr>
          <a:xfrm>
            <a:off x="7503154" y="2627838"/>
            <a:ext cx="22083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91FFA1-8092-47AE-88F3-2BBCD0E8A8AF}"/>
              </a:ext>
            </a:extLst>
          </p:cNvPr>
          <p:cNvCxnSpPr>
            <a:cxnSpLocks/>
            <a:stCxn id="52" idx="1"/>
            <a:endCxn id="38" idx="3"/>
          </p:cNvCxnSpPr>
          <p:nvPr/>
        </p:nvCxnSpPr>
        <p:spPr>
          <a:xfrm flipH="1">
            <a:off x="8789385" y="5207275"/>
            <a:ext cx="1187974" cy="12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607C7ED-E0EC-41B2-BD86-EEB380A74144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8393821" y="3993203"/>
            <a:ext cx="1175439" cy="5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78C568D-2638-4F57-8378-CB15E85A919C}"/>
              </a:ext>
            </a:extLst>
          </p:cNvPr>
          <p:cNvCxnSpPr>
            <a:cxnSpLocks/>
          </p:cNvCxnSpPr>
          <p:nvPr/>
        </p:nvCxnSpPr>
        <p:spPr>
          <a:xfrm>
            <a:off x="7788804" y="4472950"/>
            <a:ext cx="0" cy="38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A79412-DE6F-46F9-9D0B-4664762E3496}"/>
              </a:ext>
            </a:extLst>
          </p:cNvPr>
          <p:cNvSpPr/>
          <p:nvPr/>
        </p:nvSpPr>
        <p:spPr>
          <a:xfrm>
            <a:off x="172360" y="2441160"/>
            <a:ext cx="7046218" cy="3211298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1699559" y="713780"/>
            <a:ext cx="360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Sky Segmentation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76D25A-14E1-412A-B802-24336D1F1E10}"/>
              </a:ext>
            </a:extLst>
          </p:cNvPr>
          <p:cNvSpPr txBox="1"/>
          <p:nvPr/>
        </p:nvSpPr>
        <p:spPr>
          <a:xfrm>
            <a:off x="4130293" y="3061297"/>
            <a:ext cx="12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Distortion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9985B1-1BA7-4321-949F-2CE13826B724}"/>
              </a:ext>
            </a:extLst>
          </p:cNvPr>
          <p:cNvSpPr txBox="1"/>
          <p:nvPr/>
        </p:nvSpPr>
        <p:spPr>
          <a:xfrm>
            <a:off x="8231031" y="2042901"/>
            <a:ext cx="208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Satellite Visibility</a:t>
            </a:r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CD13F1-5D66-4C55-BDDB-30E57625F421}"/>
              </a:ext>
            </a:extLst>
          </p:cNvPr>
          <p:cNvSpPr/>
          <p:nvPr/>
        </p:nvSpPr>
        <p:spPr>
          <a:xfrm>
            <a:off x="610347" y="1502552"/>
            <a:ext cx="1714319" cy="58477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FD2289-E7A2-4E1E-9123-5C051C3B4D5D}"/>
              </a:ext>
            </a:extLst>
          </p:cNvPr>
          <p:cNvSpPr/>
          <p:nvPr/>
        </p:nvSpPr>
        <p:spPr>
          <a:xfrm>
            <a:off x="346851" y="4515430"/>
            <a:ext cx="1830054" cy="105385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3D 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324666" y="1781985"/>
            <a:ext cx="2563310" cy="12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352388-4D21-4183-9FCC-7F5C6AFA5776}"/>
              </a:ext>
            </a:extLst>
          </p:cNvPr>
          <p:cNvSpPr/>
          <p:nvPr/>
        </p:nvSpPr>
        <p:spPr>
          <a:xfrm>
            <a:off x="4887976" y="1488059"/>
            <a:ext cx="1871318" cy="587852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Sky Region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3F77F02-E782-4751-8BCB-62A66A1ACEE7}"/>
              </a:ext>
            </a:extLst>
          </p:cNvPr>
          <p:cNvSpPr/>
          <p:nvPr/>
        </p:nvSpPr>
        <p:spPr>
          <a:xfrm>
            <a:off x="5328406" y="2938388"/>
            <a:ext cx="1840603" cy="100649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 Distorted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>
            <a:off x="2095069" y="3394570"/>
            <a:ext cx="2295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2FF7AA-29CF-4BCB-94AA-AB50C7EBCE8D}"/>
              </a:ext>
            </a:extLst>
          </p:cNvPr>
          <p:cNvSpPr txBox="1"/>
          <p:nvPr/>
        </p:nvSpPr>
        <p:spPr>
          <a:xfrm>
            <a:off x="1770427" y="2401814"/>
            <a:ext cx="363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Back Projection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457C4A-24A3-4BEF-BC91-888C56F6167F}"/>
              </a:ext>
            </a:extLst>
          </p:cNvPr>
          <p:cNvSpPr txBox="1"/>
          <p:nvPr/>
        </p:nvSpPr>
        <p:spPr>
          <a:xfrm>
            <a:off x="2678570" y="1128829"/>
            <a:ext cx="232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Image Segmentation</a:t>
            </a:r>
            <a:endParaRPr lang="zh-CN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4372FF0-2E83-4E85-99E0-2386395DB99D}"/>
              </a:ext>
            </a:extLst>
          </p:cNvPr>
          <p:cNvSpPr/>
          <p:nvPr/>
        </p:nvSpPr>
        <p:spPr>
          <a:xfrm>
            <a:off x="149831" y="764509"/>
            <a:ext cx="7068747" cy="1579503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>
            <a:cxnSpLocks/>
          </p:cNvCxnSpPr>
          <p:nvPr/>
        </p:nvCxnSpPr>
        <p:spPr>
          <a:xfrm>
            <a:off x="6759294" y="1864828"/>
            <a:ext cx="1488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7C85A6-76CB-4C86-822D-CDB6FFE43763}"/>
              </a:ext>
            </a:extLst>
          </p:cNvPr>
          <p:cNvCxnSpPr>
            <a:cxnSpLocks/>
          </p:cNvCxnSpPr>
          <p:nvPr/>
        </p:nvCxnSpPr>
        <p:spPr>
          <a:xfrm>
            <a:off x="7169009" y="3276462"/>
            <a:ext cx="1062022" cy="2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8239235" y="1864828"/>
            <a:ext cx="8668" cy="141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9D4F861-2F25-482C-BE54-BD65288840FD}"/>
              </a:ext>
            </a:extLst>
          </p:cNvPr>
          <p:cNvSpPr/>
          <p:nvPr/>
        </p:nvSpPr>
        <p:spPr>
          <a:xfrm>
            <a:off x="10226155" y="2005983"/>
            <a:ext cx="1529912" cy="932405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Satellite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Filtration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B47E940-86CE-415F-9C32-40FCA63D10CF}"/>
              </a:ext>
            </a:extLst>
          </p:cNvPr>
          <p:cNvSpPr/>
          <p:nvPr/>
        </p:nvSpPr>
        <p:spPr>
          <a:xfrm>
            <a:off x="2683174" y="4671828"/>
            <a:ext cx="1893747" cy="818431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Extrinsic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D272F4F-3AC3-4316-96C8-5C1EF0D7934F}"/>
              </a:ext>
            </a:extLst>
          </p:cNvPr>
          <p:cNvSpPr/>
          <p:nvPr/>
        </p:nvSpPr>
        <p:spPr>
          <a:xfrm>
            <a:off x="4950876" y="4721051"/>
            <a:ext cx="1893747" cy="818430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Yaw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Alignment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11074459" y="1583356"/>
            <a:ext cx="0" cy="43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FE337-1DCC-4DD9-9AA1-EB78D676946D}"/>
              </a:ext>
            </a:extLst>
          </p:cNvPr>
          <p:cNvSpPr txBox="1"/>
          <p:nvPr/>
        </p:nvSpPr>
        <p:spPr>
          <a:xfrm>
            <a:off x="7609332" y="1120213"/>
            <a:ext cx="243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C000"/>
                </a:solidFill>
              </a:rPr>
              <a:t>Sky-GVINS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F274300-279B-4370-9044-E564F1DFC3CA}"/>
              </a:ext>
            </a:extLst>
          </p:cNvPr>
          <p:cNvSpPr/>
          <p:nvPr/>
        </p:nvSpPr>
        <p:spPr>
          <a:xfrm>
            <a:off x="10071857" y="3721183"/>
            <a:ext cx="2068891" cy="52472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Optimization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EAE9ED9-40BF-400A-B0CB-CA3547A13726}"/>
              </a:ext>
            </a:extLst>
          </p:cNvPr>
          <p:cNvCxnSpPr>
            <a:cxnSpLocks/>
          </p:cNvCxnSpPr>
          <p:nvPr/>
        </p:nvCxnSpPr>
        <p:spPr>
          <a:xfrm flipH="1">
            <a:off x="11057813" y="2976932"/>
            <a:ext cx="12811" cy="751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D38C153-EEE4-41CF-AEB8-D4B571FBF6AD}"/>
              </a:ext>
            </a:extLst>
          </p:cNvPr>
          <p:cNvSpPr/>
          <p:nvPr/>
        </p:nvSpPr>
        <p:spPr>
          <a:xfrm>
            <a:off x="2362592" y="2997108"/>
            <a:ext cx="1817912" cy="84528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Intrinsic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Calibration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17C723D-AEA3-4D93-9B8D-5206C22E729D}"/>
              </a:ext>
            </a:extLst>
          </p:cNvPr>
          <p:cNvCxnSpPr>
            <a:cxnSpLocks/>
          </p:cNvCxnSpPr>
          <p:nvPr/>
        </p:nvCxnSpPr>
        <p:spPr>
          <a:xfrm flipV="1">
            <a:off x="5827448" y="4287396"/>
            <a:ext cx="0" cy="433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C99C369-5A9A-44E9-BB55-140D14316744}"/>
              </a:ext>
            </a:extLst>
          </p:cNvPr>
          <p:cNvSpPr/>
          <p:nvPr/>
        </p:nvSpPr>
        <p:spPr>
          <a:xfrm>
            <a:off x="222401" y="2997108"/>
            <a:ext cx="1850068" cy="783837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Coordinate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3640868" y="4275708"/>
            <a:ext cx="0" cy="368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F4FC6A8-A899-4F56-9BFE-D89FDA8928DD}"/>
              </a:ext>
            </a:extLst>
          </p:cNvPr>
          <p:cNvCxnSpPr>
            <a:cxnSpLocks/>
          </p:cNvCxnSpPr>
          <p:nvPr/>
        </p:nvCxnSpPr>
        <p:spPr>
          <a:xfrm flipH="1">
            <a:off x="1277704" y="4287396"/>
            <a:ext cx="45459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EBAA10-B81A-4B1F-9379-A4DC4787E32B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844623" y="5214725"/>
            <a:ext cx="739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262179-A537-4118-B903-D2C06A69B959}"/>
              </a:ext>
            </a:extLst>
          </p:cNvPr>
          <p:cNvCxnSpPr>
            <a:cxnSpLocks/>
          </p:cNvCxnSpPr>
          <p:nvPr/>
        </p:nvCxnSpPr>
        <p:spPr>
          <a:xfrm>
            <a:off x="4180504" y="3510321"/>
            <a:ext cx="1150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03B98B0-A423-4523-9D15-1F4F83853514}"/>
              </a:ext>
            </a:extLst>
          </p:cNvPr>
          <p:cNvSpPr/>
          <p:nvPr/>
        </p:nvSpPr>
        <p:spPr>
          <a:xfrm>
            <a:off x="7583765" y="4847776"/>
            <a:ext cx="1721270" cy="733898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VI Alignment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4228457-99CF-426C-827D-960C004E7689}"/>
              </a:ext>
            </a:extLst>
          </p:cNvPr>
          <p:cNvSpPr/>
          <p:nvPr/>
        </p:nvSpPr>
        <p:spPr>
          <a:xfrm>
            <a:off x="10479956" y="1195883"/>
            <a:ext cx="1104978" cy="395072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GNSS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E9047C1-7D54-4E8D-8AF3-6C0B7F7BEE0F}"/>
              </a:ext>
            </a:extLst>
          </p:cNvPr>
          <p:cNvSpPr/>
          <p:nvPr/>
        </p:nvSpPr>
        <p:spPr>
          <a:xfrm>
            <a:off x="10479956" y="4998685"/>
            <a:ext cx="1224679" cy="397866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IMU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5F17B3E-FE75-4133-AAA3-FCA27BB8B370}"/>
              </a:ext>
            </a:extLst>
          </p:cNvPr>
          <p:cNvSpPr/>
          <p:nvPr/>
        </p:nvSpPr>
        <p:spPr>
          <a:xfrm>
            <a:off x="7583765" y="3499188"/>
            <a:ext cx="1418597" cy="984473"/>
          </a:xfrm>
          <a:prstGeom prst="round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Forward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Image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7636D86-D99D-4F3D-9ECD-D60AB604FCD3}"/>
              </a:ext>
            </a:extLst>
          </p:cNvPr>
          <p:cNvCxnSpPr>
            <a:cxnSpLocks/>
          </p:cNvCxnSpPr>
          <p:nvPr/>
        </p:nvCxnSpPr>
        <p:spPr>
          <a:xfrm flipV="1">
            <a:off x="1277704" y="3789511"/>
            <a:ext cx="0" cy="694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A314355-6462-4230-A0D1-D94CD729EF7D}"/>
              </a:ext>
            </a:extLst>
          </p:cNvPr>
          <p:cNvSpPr txBox="1"/>
          <p:nvPr/>
        </p:nvSpPr>
        <p:spPr>
          <a:xfrm>
            <a:off x="8895550" y="3285468"/>
            <a:ext cx="144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Detection</a:t>
            </a:r>
          </a:p>
          <a:p>
            <a:r>
              <a:rPr lang="en-US" altLang="zh-CN" b="1" dirty="0"/>
              <a:t>&amp;Tracking</a:t>
            </a:r>
            <a:endParaRPr lang="zh-CN" altLang="en-US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4F9FBA1-8BB9-43CD-8E8D-7FA6AB46592C}"/>
              </a:ext>
            </a:extLst>
          </p:cNvPr>
          <p:cNvSpPr txBox="1"/>
          <p:nvPr/>
        </p:nvSpPr>
        <p:spPr>
          <a:xfrm>
            <a:off x="9190589" y="4659372"/>
            <a:ext cx="181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Pre-integration</a:t>
            </a:r>
            <a:endParaRPr lang="zh-CN" altLang="en-US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3BB55C-5F15-4EC1-9642-1503CE9465F1}"/>
              </a:ext>
            </a:extLst>
          </p:cNvPr>
          <p:cNvCxnSpPr>
            <a:cxnSpLocks/>
          </p:cNvCxnSpPr>
          <p:nvPr/>
        </p:nvCxnSpPr>
        <p:spPr>
          <a:xfrm flipV="1">
            <a:off x="11180944" y="4262838"/>
            <a:ext cx="0" cy="763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D1AD94-01C8-4458-9E29-D5F0846E9B20}"/>
              </a:ext>
            </a:extLst>
          </p:cNvPr>
          <p:cNvCxnSpPr>
            <a:cxnSpLocks/>
          </p:cNvCxnSpPr>
          <p:nvPr/>
        </p:nvCxnSpPr>
        <p:spPr>
          <a:xfrm flipV="1">
            <a:off x="8268251" y="2412974"/>
            <a:ext cx="1962368" cy="18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291FFA1-8092-47AE-88F3-2BBCD0E8A8AF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9313032" y="5197618"/>
            <a:ext cx="1166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607C7ED-E0EC-41B2-BD86-EEB380A7414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020175" y="3983546"/>
            <a:ext cx="1051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78C568D-2638-4F57-8378-CB15E85A919C}"/>
              </a:ext>
            </a:extLst>
          </p:cNvPr>
          <p:cNvCxnSpPr>
            <a:cxnSpLocks/>
          </p:cNvCxnSpPr>
          <p:nvPr/>
        </p:nvCxnSpPr>
        <p:spPr>
          <a:xfrm>
            <a:off x="8299942" y="4459870"/>
            <a:ext cx="0" cy="38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1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D6AB671C-36C5-4027-98D0-7B0C78119C9F}"/>
              </a:ext>
            </a:extLst>
          </p:cNvPr>
          <p:cNvSpPr txBox="1"/>
          <p:nvPr/>
        </p:nvSpPr>
        <p:spPr>
          <a:xfrm>
            <a:off x="1482425" y="2593462"/>
            <a:ext cx="1729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Initialization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ACEA72-CC25-472A-A838-D12D45E3BC5A}"/>
              </a:ext>
            </a:extLst>
          </p:cNvPr>
          <p:cNvCxnSpPr>
            <a:cxnSpLocks/>
          </p:cNvCxnSpPr>
          <p:nvPr/>
        </p:nvCxnSpPr>
        <p:spPr>
          <a:xfrm flipV="1">
            <a:off x="3327186" y="843207"/>
            <a:ext cx="980284" cy="4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ED6D5F-F90A-49F5-B91B-67A503890A84}"/>
              </a:ext>
            </a:extLst>
          </p:cNvPr>
          <p:cNvCxnSpPr>
            <a:cxnSpLocks/>
          </p:cNvCxnSpPr>
          <p:nvPr/>
        </p:nvCxnSpPr>
        <p:spPr>
          <a:xfrm>
            <a:off x="914399" y="5507286"/>
            <a:ext cx="2295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2B3131C-B5B2-48F3-9C4F-D7BA65282BAB}"/>
              </a:ext>
            </a:extLst>
          </p:cNvPr>
          <p:cNvCxnSpPr>
            <a:cxnSpLocks/>
          </p:cNvCxnSpPr>
          <p:nvPr/>
        </p:nvCxnSpPr>
        <p:spPr>
          <a:xfrm>
            <a:off x="3302758" y="1509238"/>
            <a:ext cx="4491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60352D1-8B92-479C-ACAC-BD114A2ADAD2}"/>
              </a:ext>
            </a:extLst>
          </p:cNvPr>
          <p:cNvCxnSpPr>
            <a:cxnSpLocks/>
          </p:cNvCxnSpPr>
          <p:nvPr/>
        </p:nvCxnSpPr>
        <p:spPr>
          <a:xfrm flipV="1">
            <a:off x="3751889" y="1509238"/>
            <a:ext cx="0" cy="621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2F497F-7935-4F3A-9EB0-D18069D81F07}"/>
              </a:ext>
            </a:extLst>
          </p:cNvPr>
          <p:cNvCxnSpPr>
            <a:cxnSpLocks/>
          </p:cNvCxnSpPr>
          <p:nvPr/>
        </p:nvCxnSpPr>
        <p:spPr>
          <a:xfrm>
            <a:off x="3975565" y="2553831"/>
            <a:ext cx="0" cy="439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0281DA6-C843-48EA-BA3F-353E4C5C36EE}"/>
              </a:ext>
            </a:extLst>
          </p:cNvPr>
          <p:cNvCxnSpPr>
            <a:cxnSpLocks/>
          </p:cNvCxnSpPr>
          <p:nvPr/>
        </p:nvCxnSpPr>
        <p:spPr>
          <a:xfrm flipV="1">
            <a:off x="914399" y="1390277"/>
            <a:ext cx="0" cy="4117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D1AD94-01C8-4458-9E29-D5F0846E9B20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751889" y="1836460"/>
            <a:ext cx="564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607C7ED-E0EC-41B2-BD86-EEB380A74144}"/>
              </a:ext>
            </a:extLst>
          </p:cNvPr>
          <p:cNvCxnSpPr>
            <a:cxnSpLocks/>
          </p:cNvCxnSpPr>
          <p:nvPr/>
        </p:nvCxnSpPr>
        <p:spPr>
          <a:xfrm>
            <a:off x="3105335" y="3574875"/>
            <a:ext cx="1051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B0B3010-F441-41D7-A327-8D6172D45169}"/>
              </a:ext>
            </a:extLst>
          </p:cNvPr>
          <p:cNvCxnSpPr>
            <a:cxnSpLocks/>
          </p:cNvCxnSpPr>
          <p:nvPr/>
        </p:nvCxnSpPr>
        <p:spPr>
          <a:xfrm>
            <a:off x="3302758" y="2150464"/>
            <a:ext cx="479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D4808A76-83A0-49F9-8348-2C6718DD6F2B}"/>
              </a:ext>
            </a:extLst>
          </p:cNvPr>
          <p:cNvSpPr/>
          <p:nvPr/>
        </p:nvSpPr>
        <p:spPr>
          <a:xfrm>
            <a:off x="1379492" y="644420"/>
            <a:ext cx="1934964" cy="401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RGB Camera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4EBB928-BB81-4C01-9592-A6C996297597}"/>
              </a:ext>
            </a:extLst>
          </p:cNvPr>
          <p:cNvSpPr/>
          <p:nvPr/>
        </p:nvSpPr>
        <p:spPr>
          <a:xfrm>
            <a:off x="1393254" y="1310850"/>
            <a:ext cx="1907440" cy="4019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IMU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ED9E0E9-24AA-449E-91AD-76B03BB48266}"/>
              </a:ext>
            </a:extLst>
          </p:cNvPr>
          <p:cNvSpPr/>
          <p:nvPr/>
        </p:nvSpPr>
        <p:spPr>
          <a:xfrm>
            <a:off x="1379492" y="1934087"/>
            <a:ext cx="1907440" cy="450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Wheel 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603AFF5-2CE5-4BC5-B891-B3DFB6552654}"/>
              </a:ext>
            </a:extLst>
          </p:cNvPr>
          <p:cNvSpPr/>
          <p:nvPr/>
        </p:nvSpPr>
        <p:spPr>
          <a:xfrm>
            <a:off x="4316034" y="1612121"/>
            <a:ext cx="2197733" cy="448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Pre-integration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B3FCD54-1D63-4927-BBF4-126DB4E8C398}"/>
              </a:ext>
            </a:extLst>
          </p:cNvPr>
          <p:cNvSpPr/>
          <p:nvPr/>
        </p:nvSpPr>
        <p:spPr>
          <a:xfrm>
            <a:off x="4307470" y="593468"/>
            <a:ext cx="2206297" cy="740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Feature Detection and Tracking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B2775915-4B18-48CC-8E3C-C3F5D916CE50}"/>
              </a:ext>
            </a:extLst>
          </p:cNvPr>
          <p:cNvSpPr/>
          <p:nvPr/>
        </p:nvSpPr>
        <p:spPr>
          <a:xfrm>
            <a:off x="1166677" y="446096"/>
            <a:ext cx="5566632" cy="206720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A6AE400C-4744-4518-B703-DE56B9A3C5B0}"/>
              </a:ext>
            </a:extLst>
          </p:cNvPr>
          <p:cNvSpPr/>
          <p:nvPr/>
        </p:nvSpPr>
        <p:spPr>
          <a:xfrm>
            <a:off x="1166645" y="3036328"/>
            <a:ext cx="5566632" cy="111844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A800CC2-F349-4959-A831-DC6C976B5D44}"/>
              </a:ext>
            </a:extLst>
          </p:cNvPr>
          <p:cNvSpPr txBox="1"/>
          <p:nvPr/>
        </p:nvSpPr>
        <p:spPr>
          <a:xfrm>
            <a:off x="1382500" y="109633"/>
            <a:ext cx="3232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Measurement Processing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312E931-F54B-45BD-92F0-4DF50D78EF93}"/>
              </a:ext>
            </a:extLst>
          </p:cNvPr>
          <p:cNvSpPr/>
          <p:nvPr/>
        </p:nvSpPr>
        <p:spPr>
          <a:xfrm>
            <a:off x="1786455" y="3361861"/>
            <a:ext cx="1318880" cy="4260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SFM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E9F5EB2-D39D-4E89-9543-39A84B7128A2}"/>
              </a:ext>
            </a:extLst>
          </p:cNvPr>
          <p:cNvSpPr/>
          <p:nvPr/>
        </p:nvSpPr>
        <p:spPr>
          <a:xfrm>
            <a:off x="4157017" y="3191999"/>
            <a:ext cx="1832759" cy="7657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Visual-inertial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Alignment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96FB521-E79D-4FAF-9E0F-ACF7D4C52947}"/>
              </a:ext>
            </a:extLst>
          </p:cNvPr>
          <p:cNvCxnSpPr>
            <a:cxnSpLocks/>
          </p:cNvCxnSpPr>
          <p:nvPr/>
        </p:nvCxnSpPr>
        <p:spPr>
          <a:xfrm>
            <a:off x="3975565" y="4154775"/>
            <a:ext cx="0" cy="71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F61FCD4C-924F-4410-BCD2-91DA66A526C8}"/>
              </a:ext>
            </a:extLst>
          </p:cNvPr>
          <p:cNvSpPr/>
          <p:nvPr/>
        </p:nvSpPr>
        <p:spPr>
          <a:xfrm>
            <a:off x="1166644" y="4910477"/>
            <a:ext cx="8434555" cy="104114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A5E7A8D-2087-4E47-BA9E-5314E2E1A3F9}"/>
              </a:ext>
            </a:extLst>
          </p:cNvPr>
          <p:cNvSpPr txBox="1"/>
          <p:nvPr/>
        </p:nvSpPr>
        <p:spPr>
          <a:xfrm>
            <a:off x="1187706" y="4197748"/>
            <a:ext cx="259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Local Visual-Inertial-Wheel Odometry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54BD5E5-3268-4A6B-8E6E-770FF7EFE209}"/>
              </a:ext>
            </a:extLst>
          </p:cNvPr>
          <p:cNvSpPr/>
          <p:nvPr/>
        </p:nvSpPr>
        <p:spPr>
          <a:xfrm>
            <a:off x="1761070" y="5241861"/>
            <a:ext cx="1969092" cy="5103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Sliding Window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2FF9E29-22F0-4296-BB83-3E3911EE6A6F}"/>
              </a:ext>
            </a:extLst>
          </p:cNvPr>
          <p:cNvSpPr/>
          <p:nvPr/>
        </p:nvSpPr>
        <p:spPr>
          <a:xfrm>
            <a:off x="4615218" y="5244613"/>
            <a:ext cx="1542295" cy="491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Triangulate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B3A0FDD-CF98-41C6-9A45-A1B9250E6F76}"/>
              </a:ext>
            </a:extLst>
          </p:cNvPr>
          <p:cNvSpPr/>
          <p:nvPr/>
        </p:nvSpPr>
        <p:spPr>
          <a:xfrm>
            <a:off x="6974905" y="5087578"/>
            <a:ext cx="2362307" cy="6869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Optimization-based Odometry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86E56DD-7174-4D2B-BDAD-2162A2BBAC9E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3752810" y="5490287"/>
            <a:ext cx="8624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808CB1D-ED8E-4372-B277-1200A5558B5E}"/>
              </a:ext>
            </a:extLst>
          </p:cNvPr>
          <p:cNvCxnSpPr>
            <a:cxnSpLocks/>
          </p:cNvCxnSpPr>
          <p:nvPr/>
        </p:nvCxnSpPr>
        <p:spPr>
          <a:xfrm>
            <a:off x="6157513" y="5490287"/>
            <a:ext cx="8173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3E10D88-29B8-4467-B1CE-D3391B740355}"/>
              </a:ext>
            </a:extLst>
          </p:cNvPr>
          <p:cNvCxnSpPr>
            <a:cxnSpLocks/>
          </p:cNvCxnSpPr>
          <p:nvPr/>
        </p:nvCxnSpPr>
        <p:spPr>
          <a:xfrm>
            <a:off x="936435" y="1390277"/>
            <a:ext cx="1855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99C4BD5-0958-4D92-A00A-D5D053306BAF}"/>
              </a:ext>
            </a:extLst>
          </p:cNvPr>
          <p:cNvCxnSpPr>
            <a:cxnSpLocks/>
          </p:cNvCxnSpPr>
          <p:nvPr/>
        </p:nvCxnSpPr>
        <p:spPr>
          <a:xfrm>
            <a:off x="8492146" y="4197748"/>
            <a:ext cx="0" cy="71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49BC19-C602-47A5-9823-5EF0246F43F2}"/>
              </a:ext>
            </a:extLst>
          </p:cNvPr>
          <p:cNvCxnSpPr>
            <a:cxnSpLocks/>
          </p:cNvCxnSpPr>
          <p:nvPr/>
        </p:nvCxnSpPr>
        <p:spPr>
          <a:xfrm flipV="1">
            <a:off x="8312037" y="4154775"/>
            <a:ext cx="0" cy="71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D74519BE-4913-4E1C-B6C7-0145CD799A3C}"/>
              </a:ext>
            </a:extLst>
          </p:cNvPr>
          <p:cNvSpPr/>
          <p:nvPr/>
        </p:nvSpPr>
        <p:spPr>
          <a:xfrm>
            <a:off x="7219065" y="3384962"/>
            <a:ext cx="1964854" cy="7401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Global Optimization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4C30102-5CAF-4F6B-B8A3-1E9E4E832A1D}"/>
              </a:ext>
            </a:extLst>
          </p:cNvPr>
          <p:cNvSpPr/>
          <p:nvPr/>
        </p:nvSpPr>
        <p:spPr>
          <a:xfrm>
            <a:off x="7219064" y="832181"/>
            <a:ext cx="1934964" cy="401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Depth Camera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EAB37C9-A38B-4195-A08A-30F32753B102}"/>
              </a:ext>
            </a:extLst>
          </p:cNvPr>
          <p:cNvCxnSpPr>
            <a:cxnSpLocks/>
          </p:cNvCxnSpPr>
          <p:nvPr/>
        </p:nvCxnSpPr>
        <p:spPr>
          <a:xfrm flipH="1">
            <a:off x="6724778" y="1052191"/>
            <a:ext cx="500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69B318E6-3327-4297-A40F-777A7A191C87}"/>
              </a:ext>
            </a:extLst>
          </p:cNvPr>
          <p:cNvSpPr/>
          <p:nvPr/>
        </p:nvSpPr>
        <p:spPr>
          <a:xfrm>
            <a:off x="7336071" y="2215433"/>
            <a:ext cx="1760730" cy="4336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Pose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02A7185-0E56-487B-A2EE-84AD28198A1A}"/>
              </a:ext>
            </a:extLst>
          </p:cNvPr>
          <p:cNvCxnSpPr>
            <a:cxnSpLocks/>
          </p:cNvCxnSpPr>
          <p:nvPr/>
        </p:nvCxnSpPr>
        <p:spPr>
          <a:xfrm flipV="1">
            <a:off x="8229600" y="2650535"/>
            <a:ext cx="0" cy="71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BB4C166-01C7-4377-B49B-C77C1D42EBD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096801" y="2432282"/>
            <a:ext cx="978970" cy="22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EB60820F-59C9-48EE-8661-4D86BEFCBAE0}"/>
              </a:ext>
            </a:extLst>
          </p:cNvPr>
          <p:cNvCxnSpPr>
            <a:cxnSpLocks/>
          </p:cNvCxnSpPr>
          <p:nvPr/>
        </p:nvCxnSpPr>
        <p:spPr>
          <a:xfrm>
            <a:off x="9183918" y="1032988"/>
            <a:ext cx="909896" cy="19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B2C0806-7DAC-442D-BB63-E299532340E1}"/>
              </a:ext>
            </a:extLst>
          </p:cNvPr>
          <p:cNvCxnSpPr>
            <a:cxnSpLocks/>
          </p:cNvCxnSpPr>
          <p:nvPr/>
        </p:nvCxnSpPr>
        <p:spPr>
          <a:xfrm flipH="1">
            <a:off x="10075771" y="1012939"/>
            <a:ext cx="18043" cy="1809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672C4B93-CAD8-4245-BBF1-219779A9D3C9}"/>
              </a:ext>
            </a:extLst>
          </p:cNvPr>
          <p:cNvSpPr/>
          <p:nvPr/>
        </p:nvSpPr>
        <p:spPr>
          <a:xfrm>
            <a:off x="9521265" y="2812751"/>
            <a:ext cx="1346129" cy="695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Dense Mapping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E587909-3AB9-40F4-BCDF-BFFFEB206CF1}"/>
              </a:ext>
            </a:extLst>
          </p:cNvPr>
          <p:cNvCxnSpPr>
            <a:cxnSpLocks/>
          </p:cNvCxnSpPr>
          <p:nvPr/>
        </p:nvCxnSpPr>
        <p:spPr>
          <a:xfrm>
            <a:off x="10070024" y="3544895"/>
            <a:ext cx="0" cy="652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F790CE99-C8E1-421C-927D-63FE783D5D29}"/>
              </a:ext>
            </a:extLst>
          </p:cNvPr>
          <p:cNvSpPr/>
          <p:nvPr/>
        </p:nvSpPr>
        <p:spPr>
          <a:xfrm>
            <a:off x="9521264" y="4170072"/>
            <a:ext cx="1346129" cy="558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Map Filter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327D9D-55C6-2F05-049A-3D88E77C9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24260A5-E92F-E04C-3CE8-71F740947FF4}"/>
              </a:ext>
            </a:extLst>
          </p:cNvPr>
          <p:cNvSpPr/>
          <p:nvPr/>
        </p:nvSpPr>
        <p:spPr>
          <a:xfrm>
            <a:off x="5630510" y="672353"/>
            <a:ext cx="930979" cy="68219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97EE504-7C98-9CFA-37AB-E696EE6CDB35}"/>
              </a:ext>
            </a:extLst>
          </p:cNvPr>
          <p:cNvSpPr txBox="1"/>
          <p:nvPr/>
        </p:nvSpPr>
        <p:spPr>
          <a:xfrm>
            <a:off x="5288851" y="158903"/>
            <a:ext cx="187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3D LiDAR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D9FBC8F-9A20-30C1-FAC2-E5C9C1998793}"/>
              </a:ext>
            </a:extLst>
          </p:cNvPr>
          <p:cNvSpPr/>
          <p:nvPr/>
        </p:nvSpPr>
        <p:spPr>
          <a:xfrm>
            <a:off x="5693084" y="5505699"/>
            <a:ext cx="743077" cy="6799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E72DCAE-F4F7-B494-8FC2-B8C607D8065C}"/>
              </a:ext>
            </a:extLst>
          </p:cNvPr>
          <p:cNvSpPr/>
          <p:nvPr/>
        </p:nvSpPr>
        <p:spPr>
          <a:xfrm>
            <a:off x="5648796" y="4181909"/>
            <a:ext cx="743076" cy="24217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8821AEB-75DB-191A-F1BD-D8C98916E17B}"/>
              </a:ext>
            </a:extLst>
          </p:cNvPr>
          <p:cNvSpPr/>
          <p:nvPr/>
        </p:nvSpPr>
        <p:spPr>
          <a:xfrm>
            <a:off x="5903259" y="4424081"/>
            <a:ext cx="322729" cy="2421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A409545-4FE7-9A2A-5EAC-A5CCB46B24D8}"/>
              </a:ext>
            </a:extLst>
          </p:cNvPr>
          <p:cNvSpPr txBox="1"/>
          <p:nvPr/>
        </p:nvSpPr>
        <p:spPr>
          <a:xfrm>
            <a:off x="5184686" y="4502531"/>
            <a:ext cx="133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IMU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BDA57C2-D14D-ECA7-7698-D2386A58E9C0}"/>
              </a:ext>
            </a:extLst>
          </p:cNvPr>
          <p:cNvSpPr txBox="1"/>
          <p:nvPr/>
        </p:nvSpPr>
        <p:spPr>
          <a:xfrm>
            <a:off x="5693084" y="6290991"/>
            <a:ext cx="191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Light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4E3AA54-5D02-3AE3-E28C-6E3286ECC05D}"/>
              </a:ext>
            </a:extLst>
          </p:cNvPr>
          <p:cNvSpPr txBox="1"/>
          <p:nvPr/>
        </p:nvSpPr>
        <p:spPr>
          <a:xfrm>
            <a:off x="6852122" y="3102666"/>
            <a:ext cx="135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RGB-D Camera</a:t>
            </a:r>
          </a:p>
          <a:p>
            <a:r>
              <a:rPr lang="en-US" altLang="zh-CN" sz="2400" b="1" dirty="0">
                <a:solidFill>
                  <a:srgbClr val="00B050"/>
                </a:solidFill>
              </a:rPr>
              <a:t>&amp;IMU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8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14288</TotalTime>
  <Words>320</Words>
  <Application>Microsoft Office PowerPoint</Application>
  <PresentationFormat>宽屏</PresentationFormat>
  <Paragraphs>242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 杰</dc:creator>
  <cp:lastModifiedBy>殷 杰</cp:lastModifiedBy>
  <cp:revision>35</cp:revision>
  <dcterms:created xsi:type="dcterms:W3CDTF">2022-01-25T06:26:16Z</dcterms:created>
  <dcterms:modified xsi:type="dcterms:W3CDTF">2022-07-30T08:08:13Z</dcterms:modified>
</cp:coreProperties>
</file>