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0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3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0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2024-A00B-4BCF-9D35-54721944EE02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8232-BA02-4350-A078-2F45E613E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6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D43D5-1C67-40A8-AC8F-F1685436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18CE41-8DE2-46FF-9DFD-BDAC0C6C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2952328" cy="5251209"/>
          </a:xfrm>
        </p:spPr>
      </p:pic>
    </p:spTree>
    <p:extLst>
      <p:ext uri="{BB962C8B-B14F-4D97-AF65-F5344CB8AC3E}">
        <p14:creationId xmlns:p14="http://schemas.microsoft.com/office/powerpoint/2010/main" val="133517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3968" y="908720"/>
            <a:ext cx="4124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我同意上述条款   </a:t>
            </a:r>
            <a:r>
              <a:rPr lang="en-US" altLang="zh-CN" dirty="0"/>
              <a:t>checkbox  </a:t>
            </a:r>
            <a:r>
              <a:rPr lang="zh-CN" altLang="en-US" dirty="0"/>
              <a:t>绑定</a:t>
            </a:r>
            <a:r>
              <a:rPr lang="en-US" altLang="zh-CN" dirty="0"/>
              <a:t>bool</a:t>
            </a:r>
            <a:r>
              <a:rPr lang="zh-CN" altLang="en-US" dirty="0"/>
              <a:t>变量</a:t>
            </a:r>
            <a:r>
              <a:rPr lang="en-US" altLang="zh-CN" dirty="0"/>
              <a:t>isAgreeChecked</a:t>
            </a:r>
          </a:p>
          <a:p>
            <a:endParaRPr lang="en-US" altLang="zh-CN" dirty="0"/>
          </a:p>
          <a:p>
            <a:r>
              <a:rPr lang="zh-CN" altLang="en-US" dirty="0"/>
              <a:t>开始预约， 检测</a:t>
            </a:r>
            <a:r>
              <a:rPr lang="en-US" altLang="zh-CN" dirty="0"/>
              <a:t>isAgreeChecked</a:t>
            </a:r>
          </a:p>
          <a:p>
            <a:endParaRPr lang="en-US" altLang="zh-CN" dirty="0"/>
          </a:p>
          <a:p>
            <a:r>
              <a:rPr lang="zh-CN" altLang="en-US" dirty="0"/>
              <a:t>我的订单</a:t>
            </a:r>
            <a:r>
              <a:rPr lang="en-US" altLang="zh-CN" dirty="0"/>
              <a:t>,    </a:t>
            </a:r>
            <a:r>
              <a:rPr lang="zh-CN" altLang="en-US" dirty="0"/>
              <a:t>显示本人订单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5" y="-680583"/>
            <a:ext cx="4572709" cy="79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4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315416"/>
            <a:ext cx="4104456" cy="7300462"/>
          </a:xfrm>
        </p:spPr>
      </p:pic>
    </p:spTree>
    <p:extLst>
      <p:ext uri="{BB962C8B-B14F-4D97-AF65-F5344CB8AC3E}">
        <p14:creationId xmlns:p14="http://schemas.microsoft.com/office/powerpoint/2010/main" val="363037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531440"/>
            <a:ext cx="4283968" cy="7619754"/>
          </a:xfrm>
        </p:spPr>
      </p:pic>
    </p:spTree>
    <p:extLst>
      <p:ext uri="{BB962C8B-B14F-4D97-AF65-F5344CB8AC3E}">
        <p14:creationId xmlns:p14="http://schemas.microsoft.com/office/powerpoint/2010/main" val="2548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3611523" cy="642369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90D196-8FC3-41A1-88A4-E60F8C56E9FB}"/>
              </a:ext>
            </a:extLst>
          </p:cNvPr>
          <p:cNvSpPr txBox="1"/>
          <p:nvPr/>
        </p:nvSpPr>
        <p:spPr>
          <a:xfrm>
            <a:off x="4932040" y="198884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这里点击不同的服务会跳转到不同的画面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96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E3392-8812-45F6-B626-7F925D8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87D36D-A824-4F9B-B4AA-777A619DA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3257218" cy="5793507"/>
          </a:xfrm>
        </p:spPr>
      </p:pic>
    </p:spTree>
    <p:extLst>
      <p:ext uri="{BB962C8B-B14F-4D97-AF65-F5344CB8AC3E}">
        <p14:creationId xmlns:p14="http://schemas.microsoft.com/office/powerpoint/2010/main" val="212046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CF3DD-7379-43FC-AD94-585A922E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F3DAF4-4B11-4625-B42A-75904E479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09" y="1600200"/>
            <a:ext cx="2544581" cy="4525963"/>
          </a:xfrm>
        </p:spPr>
      </p:pic>
    </p:spTree>
    <p:extLst>
      <p:ext uri="{BB962C8B-B14F-4D97-AF65-F5344CB8AC3E}">
        <p14:creationId xmlns:p14="http://schemas.microsoft.com/office/powerpoint/2010/main" val="57782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6CDC-4E0F-429F-8DB3-F845B503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FD8D37-2EAB-4D33-89A8-E86FEEC4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09" y="1600200"/>
            <a:ext cx="2544581" cy="4525963"/>
          </a:xfrm>
        </p:spPr>
      </p:pic>
    </p:spTree>
    <p:extLst>
      <p:ext uri="{BB962C8B-B14F-4D97-AF65-F5344CB8AC3E}">
        <p14:creationId xmlns:p14="http://schemas.microsoft.com/office/powerpoint/2010/main" val="12192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7BFA-F7BC-4A08-B703-BFA24DB6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71A02C-B452-48A1-BFAB-E610B476C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09" y="1600200"/>
            <a:ext cx="2544581" cy="4525963"/>
          </a:xfrm>
        </p:spPr>
      </p:pic>
    </p:spTree>
    <p:extLst>
      <p:ext uri="{BB962C8B-B14F-4D97-AF65-F5344CB8AC3E}">
        <p14:creationId xmlns:p14="http://schemas.microsoft.com/office/powerpoint/2010/main" val="334551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33</Words>
  <Application>Microsoft Office PowerPoint</Application>
  <PresentationFormat>全屏显示(4:3)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张 本轩</cp:lastModifiedBy>
  <cp:revision>17</cp:revision>
  <dcterms:created xsi:type="dcterms:W3CDTF">2018-05-22T08:00:19Z</dcterms:created>
  <dcterms:modified xsi:type="dcterms:W3CDTF">2018-05-23T15:21:11Z</dcterms:modified>
</cp:coreProperties>
</file>