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11704320" cy="8778240" type="custom"/>
  <p:notesSz cx="8778240" cy="1170432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58.png" Type="http://schemas.openxmlformats.org/officeDocument/2006/relationships/image"/><Relationship Id="rId2" Target="../media/image59.png" Type="http://schemas.openxmlformats.org/officeDocument/2006/relationships/image"/><Relationship Id="rId3" Target="../media/image60.png" Type="http://schemas.openxmlformats.org/officeDocument/2006/relationships/image"/><Relationship Id="rId4" Target="../media/image61.pn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Relationship Id="rId7" Target="../media/image64.png" Type="http://schemas.openxmlformats.org/officeDocument/2006/relationships/image"/><Relationship Id="rId8" Target="../media/image65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66.png" Type="http://schemas.openxmlformats.org/officeDocument/2006/relationships/image"/><Relationship Id="rId2" Target="../media/image67.png" Type="http://schemas.openxmlformats.org/officeDocument/2006/relationships/image"/><Relationship Id="rId3" Target="../media/image68.png" Type="http://schemas.openxmlformats.org/officeDocument/2006/relationships/image"/><Relationship Id="rId4" Target="../media/image69.png" Type="http://schemas.openxmlformats.org/officeDocument/2006/relationships/image"/><Relationship Id="rId5" Target="../media/image70.png" Type="http://schemas.openxmlformats.org/officeDocument/2006/relationships/image"/><Relationship Id="rId6" Target="../media/image71.png" Type="http://schemas.openxmlformats.org/officeDocument/2006/relationships/image"/><Relationship Id="rId7" Target="../media/image72.png" Type="http://schemas.openxmlformats.org/officeDocument/2006/relationships/image"/><Relationship Id="rId8" Target="../media/image73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82.png" Type="http://schemas.openxmlformats.org/officeDocument/2006/relationships/image"/><Relationship Id="rId2" Target="../media/image83.png" Type="http://schemas.openxmlformats.org/officeDocument/2006/relationships/image"/><Relationship Id="rId3" Target="../media/image84.png" Type="http://schemas.openxmlformats.org/officeDocument/2006/relationships/image"/><Relationship Id="rId4" Target="../media/image85.png" Type="http://schemas.openxmlformats.org/officeDocument/2006/relationships/image"/><Relationship Id="rId5" Target="../media/image86.png" Type="http://schemas.openxmlformats.org/officeDocument/2006/relationships/image"/><Relationship Id="rId6" Target="../media/image87.png" Type="http://schemas.openxmlformats.org/officeDocument/2006/relationships/image"/><Relationship Id="rId7" Target="../media/image88.png" Type="http://schemas.openxmlformats.org/officeDocument/2006/relationships/image"/><Relationship Id="rId8" Target="../media/image89.png" Type="http://schemas.openxmlformats.org/officeDocument/2006/relationships/image"/><Relationship Id="rId9" Target="../media/image90.png" Type="http://schemas.openxmlformats.org/officeDocument/2006/relationships/image"/><Relationship Id="rId10" Target="../media/image91.png" Type="http://schemas.openxmlformats.org/officeDocument/2006/relationships/image"/><Relationship Id="rId11" Target="../media/image92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93.png" Type="http://schemas.openxmlformats.org/officeDocument/2006/relationships/image"/><Relationship Id="rId2" Target="../media/image94.png" Type="http://schemas.openxmlformats.org/officeDocument/2006/relationships/image"/><Relationship Id="rId3" Target="../media/image95.png" Type="http://schemas.openxmlformats.org/officeDocument/2006/relationships/image"/><Relationship Id="rId4" Target="../media/image96.png" Type="http://schemas.openxmlformats.org/officeDocument/2006/relationships/image"/><Relationship Id="rId5" Target="../media/image97.png" Type="http://schemas.openxmlformats.org/officeDocument/2006/relationships/image"/><Relationship Id="rId6" Target="../media/image98.png" Type="http://schemas.openxmlformats.org/officeDocument/2006/relationships/image"/><Relationship Id="rId7" Target="../media/image99.png" Type="http://schemas.openxmlformats.org/officeDocument/2006/relationships/image"/><Relationship Id="rId8" Target="../media/image100.png" Type="http://schemas.openxmlformats.org/officeDocument/2006/relationships/image"/><Relationship Id="rId9" Target="../media/image101.png" Type="http://schemas.openxmlformats.org/officeDocument/2006/relationships/image"/><Relationship Id="rId10" Target="../media/image102.png" Type="http://schemas.openxmlformats.org/officeDocument/2006/relationships/image"/><Relationship Id="rId11" Target="../media/image103.png" Type="http://schemas.openxmlformats.org/officeDocument/2006/relationships/image"/><Relationship Id="rId12" Target="../slideLayouts/slideLayout1.xml" Type="http://schemas.openxmlformats.org/officeDocument/2006/relationships/slideLayout"/><Relationship Id="rId1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04.png" Type="http://schemas.openxmlformats.org/officeDocument/2006/relationships/image"/><Relationship Id="rId2" Target="../media/image105.png" Type="http://schemas.openxmlformats.org/officeDocument/2006/relationships/image"/><Relationship Id="rId3" Target="../media/image106.png" Type="http://schemas.openxmlformats.org/officeDocument/2006/relationships/image"/><Relationship Id="rId4" Target="../media/image107.png" Type="http://schemas.openxmlformats.org/officeDocument/2006/relationships/image"/><Relationship Id="rId5" Target="../media/image108.png" Type="http://schemas.openxmlformats.org/officeDocument/2006/relationships/image"/><Relationship Id="rId6" Target="../media/image109.png" Type="http://schemas.openxmlformats.org/officeDocument/2006/relationships/image"/><Relationship Id="rId7" Target="../media/image110.png" Type="http://schemas.openxmlformats.org/officeDocument/2006/relationships/image"/><Relationship Id="rId8" Target="../media/image111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slideLayouts/slideLayout1.xml" Type="http://schemas.openxmlformats.org/officeDocument/2006/relationships/slideLayout"/><Relationship Id="rId29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39.png" Type="http://schemas.openxmlformats.org/officeDocument/2006/relationships/image"/><Relationship Id="rId2" Target="../media/image140.png" Type="http://schemas.openxmlformats.org/officeDocument/2006/relationships/image"/><Relationship Id="rId3" Target="../media/image141.png" Type="http://schemas.openxmlformats.org/officeDocument/2006/relationships/image"/><Relationship Id="rId4" Target="../media/image142.png" Type="http://schemas.openxmlformats.org/officeDocument/2006/relationships/image"/><Relationship Id="rId5" Target="../media/image143.png" Type="http://schemas.openxmlformats.org/officeDocument/2006/relationships/image"/><Relationship Id="rId6" Target="../media/image144.png" Type="http://schemas.openxmlformats.org/officeDocument/2006/relationships/image"/><Relationship Id="rId7" Target="../media/image145.png" Type="http://schemas.openxmlformats.org/officeDocument/2006/relationships/image"/><Relationship Id="rId8" Target="../media/image146.png" Type="http://schemas.openxmlformats.org/officeDocument/2006/relationships/image"/><Relationship Id="rId9" Target="../media/image147.png" Type="http://schemas.openxmlformats.org/officeDocument/2006/relationships/image"/><Relationship Id="rId10" Target="../media/image148.png" Type="http://schemas.openxmlformats.org/officeDocument/2006/relationships/image"/><Relationship Id="rId11" Target="../media/image149.png" Type="http://schemas.openxmlformats.org/officeDocument/2006/relationships/image"/><Relationship Id="rId12" Target="../media/image150.png" Type="http://schemas.openxmlformats.org/officeDocument/2006/relationships/image"/><Relationship Id="rId13" Target="../media/image151.png" Type="http://schemas.openxmlformats.org/officeDocument/2006/relationships/image"/><Relationship Id="rId14" Target="../media/image152.png" Type="http://schemas.openxmlformats.org/officeDocument/2006/relationships/image"/><Relationship Id="rId15" Target="../media/image153.png" Type="http://schemas.openxmlformats.org/officeDocument/2006/relationships/image"/><Relationship Id="rId16" Target="../media/image154.png" Type="http://schemas.openxmlformats.org/officeDocument/2006/relationships/image"/><Relationship Id="rId17" Target="../media/image155.png" Type="http://schemas.openxmlformats.org/officeDocument/2006/relationships/image"/><Relationship Id="rId18" Target="../media/image156.png" Type="http://schemas.openxmlformats.org/officeDocument/2006/relationships/image"/><Relationship Id="rId19" Target="../media/image157.png" Type="http://schemas.openxmlformats.org/officeDocument/2006/relationships/image"/><Relationship Id="rId20" Target="../media/image158.png" Type="http://schemas.openxmlformats.org/officeDocument/2006/relationships/image"/><Relationship Id="rId21" Target="../media/image159.png" Type="http://schemas.openxmlformats.org/officeDocument/2006/relationships/image"/><Relationship Id="rId22" Target="../media/image160.png" Type="http://schemas.openxmlformats.org/officeDocument/2006/relationships/image"/><Relationship Id="rId23" Target="../media/image161.png" Type="http://schemas.openxmlformats.org/officeDocument/2006/relationships/image"/><Relationship Id="rId24" Target="../media/image162.png" Type="http://schemas.openxmlformats.org/officeDocument/2006/relationships/image"/><Relationship Id="rId25" Target="../media/image163.png" Type="http://schemas.openxmlformats.org/officeDocument/2006/relationships/image"/><Relationship Id="rId26" Target="../media/image164.png" Type="http://schemas.openxmlformats.org/officeDocument/2006/relationships/image"/><Relationship Id="rId27" Target="../slideLayouts/slideLayout1.xml" Type="http://schemas.openxmlformats.org/officeDocument/2006/relationships/slideLayout"/><Relationship Id="rId28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65.png" Type="http://schemas.openxmlformats.org/officeDocument/2006/relationships/image"/><Relationship Id="rId2" Target="../media/image166.png" Type="http://schemas.openxmlformats.org/officeDocument/2006/relationships/image"/><Relationship Id="rId3" Target="../media/image167.png" Type="http://schemas.openxmlformats.org/officeDocument/2006/relationships/image"/><Relationship Id="rId4" Target="../media/image168.png" Type="http://schemas.openxmlformats.org/officeDocument/2006/relationships/image"/><Relationship Id="rId5" Target="../media/image169.png" Type="http://schemas.openxmlformats.org/officeDocument/2006/relationships/image"/><Relationship Id="rId6" Target="../media/image170.png" Type="http://schemas.openxmlformats.org/officeDocument/2006/relationships/image"/><Relationship Id="rId7" Target="../media/image171.png" Type="http://schemas.openxmlformats.org/officeDocument/2006/relationships/image"/><Relationship Id="rId8" Target="../media/image172.png" Type="http://schemas.openxmlformats.org/officeDocument/2006/relationships/image"/><Relationship Id="rId9" Target="../media/image173.png" Type="http://schemas.openxmlformats.org/officeDocument/2006/relationships/image"/><Relationship Id="rId10" Target="../media/image174.png" Type="http://schemas.openxmlformats.org/officeDocument/2006/relationships/image"/><Relationship Id="rId11" Target="../media/image175.png" Type="http://schemas.openxmlformats.org/officeDocument/2006/relationships/image"/><Relationship Id="rId12" Target="../media/image176.png" Type="http://schemas.openxmlformats.org/officeDocument/2006/relationships/image"/><Relationship Id="rId13" Target="../media/image177.png" Type="http://schemas.openxmlformats.org/officeDocument/2006/relationships/image"/><Relationship Id="rId14" Target="../media/image178.png" Type="http://schemas.openxmlformats.org/officeDocument/2006/relationships/image"/><Relationship Id="rId15" Target="../media/image179.png" Type="http://schemas.openxmlformats.org/officeDocument/2006/relationships/image"/><Relationship Id="rId16" Target="../media/image180.png" Type="http://schemas.openxmlformats.org/officeDocument/2006/relationships/image"/><Relationship Id="rId17" Target="../media/image181.png" Type="http://schemas.openxmlformats.org/officeDocument/2006/relationships/image"/><Relationship Id="rId18" Target="../media/image182.png" Type="http://schemas.openxmlformats.org/officeDocument/2006/relationships/image"/><Relationship Id="rId19" Target="../media/image183.png" Type="http://schemas.openxmlformats.org/officeDocument/2006/relationships/image"/><Relationship Id="rId20" Target="../media/image184.png" Type="http://schemas.openxmlformats.org/officeDocument/2006/relationships/image"/><Relationship Id="rId21" Target="../media/image185.png" Type="http://schemas.openxmlformats.org/officeDocument/2006/relationships/image"/><Relationship Id="rId22" Target="../media/image186.png" Type="http://schemas.openxmlformats.org/officeDocument/2006/relationships/image"/><Relationship Id="rId23" Target="../media/image187.png" Type="http://schemas.openxmlformats.org/officeDocument/2006/relationships/image"/><Relationship Id="rId24" Target="../media/image188.png" Type="http://schemas.openxmlformats.org/officeDocument/2006/relationships/image"/><Relationship Id="rId25" Target="../media/image189.png" Type="http://schemas.openxmlformats.org/officeDocument/2006/relationships/image"/><Relationship Id="rId26" Target="../media/image190.png" Type="http://schemas.openxmlformats.org/officeDocument/2006/relationships/image"/><Relationship Id="rId27" Target="../slideLayouts/slideLayout1.xml" Type="http://schemas.openxmlformats.org/officeDocument/2006/relationships/slideLayout"/><Relationship Id="rId2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1.png" Type="http://schemas.openxmlformats.org/officeDocument/2006/relationships/image"/><Relationship Id="rId2" Target="../media/image192.png" Type="http://schemas.openxmlformats.org/officeDocument/2006/relationships/image"/><Relationship Id="rId3" Target="../media/image193.png" Type="http://schemas.openxmlformats.org/officeDocument/2006/relationships/image"/><Relationship Id="rId4" Target="../media/image194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203.png" Type="http://schemas.openxmlformats.org/officeDocument/2006/relationships/image"/><Relationship Id="rId14" Target="../media/image204.png" Type="http://schemas.openxmlformats.org/officeDocument/2006/relationships/image"/><Relationship Id="rId15" Target="../media/image205.png" Type="http://schemas.openxmlformats.org/officeDocument/2006/relationships/image"/><Relationship Id="rId16" Target="../media/image206.png" Type="http://schemas.openxmlformats.org/officeDocument/2006/relationships/image"/><Relationship Id="rId17" Target="../media/image207.png" Type="http://schemas.openxmlformats.org/officeDocument/2006/relationships/image"/><Relationship Id="rId18" Target="../media/image208.png" Type="http://schemas.openxmlformats.org/officeDocument/2006/relationships/image"/><Relationship Id="rId19" Target="../media/image209.png" Type="http://schemas.openxmlformats.org/officeDocument/2006/relationships/image"/><Relationship Id="rId20" Target="../media/image210.png" Type="http://schemas.openxmlformats.org/officeDocument/2006/relationships/image"/><Relationship Id="rId21" Target="../media/image211.png" Type="http://schemas.openxmlformats.org/officeDocument/2006/relationships/image"/><Relationship Id="rId22" Target="../media/image212.png" Type="http://schemas.openxmlformats.org/officeDocument/2006/relationships/image"/><Relationship Id="rId23" Target="../media/image213.png" Type="http://schemas.openxmlformats.org/officeDocument/2006/relationships/image"/><Relationship Id="rId24" Target="../media/image214.png" Type="http://schemas.openxmlformats.org/officeDocument/2006/relationships/image"/><Relationship Id="rId25" Target="../media/image215.png" Type="http://schemas.openxmlformats.org/officeDocument/2006/relationships/image"/><Relationship Id="rId26" Target="../media/image216.png" Type="http://schemas.openxmlformats.org/officeDocument/2006/relationships/image"/><Relationship Id="rId27" Target="../slideLayouts/slideLayout1.xml" Type="http://schemas.openxmlformats.org/officeDocument/2006/relationships/slideLayout"/><Relationship Id="rId2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media/image236.png" Type="http://schemas.openxmlformats.org/officeDocument/2006/relationships/image"/><Relationship Id="rId21" Target="../media/image237.png" Type="http://schemas.openxmlformats.org/officeDocument/2006/relationships/image"/><Relationship Id="rId22" Target="../media/image238.png" Type="http://schemas.openxmlformats.org/officeDocument/2006/relationships/image"/><Relationship Id="rId23" Target="../media/image239.png" Type="http://schemas.openxmlformats.org/officeDocument/2006/relationships/image"/><Relationship Id="rId24" Target="../media/image240.png" Type="http://schemas.openxmlformats.org/officeDocument/2006/relationships/image"/><Relationship Id="rId25" Target="../media/image241.png" Type="http://schemas.openxmlformats.org/officeDocument/2006/relationships/image"/><Relationship Id="rId26" Target="../media/image242.png" Type="http://schemas.openxmlformats.org/officeDocument/2006/relationships/image"/><Relationship Id="rId27" Target="../media/image243.png" Type="http://schemas.openxmlformats.org/officeDocument/2006/relationships/image"/><Relationship Id="rId28" Target="../media/image244.png" Type="http://schemas.openxmlformats.org/officeDocument/2006/relationships/image"/><Relationship Id="rId29" Target="../media/image245.png" Type="http://schemas.openxmlformats.org/officeDocument/2006/relationships/image"/><Relationship Id="rId30" Target="../media/image246.png" Type="http://schemas.openxmlformats.org/officeDocument/2006/relationships/image"/><Relationship Id="rId31" Target="../media/image247.png" Type="http://schemas.openxmlformats.org/officeDocument/2006/relationships/image"/><Relationship Id="rId32" Target="../media/image248.png" Type="http://schemas.openxmlformats.org/officeDocument/2006/relationships/image"/><Relationship Id="rId33" Target="../media/image249.png" Type="http://schemas.openxmlformats.org/officeDocument/2006/relationships/image"/><Relationship Id="rId34" Target="../media/image250.png" Type="http://schemas.openxmlformats.org/officeDocument/2006/relationships/image"/><Relationship Id="rId35" Target="../media/image251.png" Type="http://schemas.openxmlformats.org/officeDocument/2006/relationships/image"/><Relationship Id="rId36" Target="../media/image252.png" Type="http://schemas.openxmlformats.org/officeDocument/2006/relationships/image"/><Relationship Id="rId37" Target="../media/image253.png" Type="http://schemas.openxmlformats.org/officeDocument/2006/relationships/image"/><Relationship Id="rId38" Target="../media/image254.png" Type="http://schemas.openxmlformats.org/officeDocument/2006/relationships/image"/><Relationship Id="rId39" Target="../media/image255.png" Type="http://schemas.openxmlformats.org/officeDocument/2006/relationships/image"/><Relationship Id="rId40" Target="../media/image256.png" Type="http://schemas.openxmlformats.org/officeDocument/2006/relationships/image"/><Relationship Id="rId41" Target="../media/image257.png" Type="http://schemas.openxmlformats.org/officeDocument/2006/relationships/image"/><Relationship Id="rId42" Target="../media/image258.png" Type="http://schemas.openxmlformats.org/officeDocument/2006/relationships/image"/><Relationship Id="rId43" Target="../media/image259.png" Type="http://schemas.openxmlformats.org/officeDocument/2006/relationships/image"/><Relationship Id="rId44" Target="../media/image260.png" Type="http://schemas.openxmlformats.org/officeDocument/2006/relationships/image"/><Relationship Id="rId45" Target="../media/image261.png" Type="http://schemas.openxmlformats.org/officeDocument/2006/relationships/image"/><Relationship Id="rId46" Target="../slideLayouts/slideLayout1.xml" Type="http://schemas.openxmlformats.org/officeDocument/2006/relationships/slideLayout"/><Relationship Id="rId4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media/image264.png" Type="http://schemas.openxmlformats.org/officeDocument/2006/relationships/image"/><Relationship Id="rId4" Target="../media/image265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66.png" Type="http://schemas.openxmlformats.org/officeDocument/2006/relationships/image"/><Relationship Id="rId2" Target="../media/image267.png" Type="http://schemas.openxmlformats.org/officeDocument/2006/relationships/image"/><Relationship Id="rId3" Target="../media/image268.png" Type="http://schemas.openxmlformats.org/officeDocument/2006/relationships/image"/><Relationship Id="rId4" Target="../media/image269.png" Type="http://schemas.openxmlformats.org/officeDocument/2006/relationships/image"/><Relationship Id="rId5" Target="../slideLayouts/slideLayout1.xml" Type="http://schemas.openxmlformats.org/officeDocument/2006/relationships/slideLayout"/><Relationship Id="rId6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15.png" Type="http://schemas.openxmlformats.org/officeDocument/2006/relationships/image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21.pn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27.png" Type="http://schemas.openxmlformats.org/officeDocument/2006/relationships/image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32.png" Type="http://schemas.openxmlformats.org/officeDocument/2006/relationships/image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50.png" Type="http://schemas.openxmlformats.org/officeDocument/2006/relationships/image"/><Relationship Id="rId2" Target="../media/image51.png" Type="http://schemas.openxmlformats.org/officeDocument/2006/relationships/image"/><Relationship Id="rId3" Target="../media/image52.png" Type="http://schemas.openxmlformats.org/officeDocument/2006/relationships/image"/><Relationship Id="rId4" Target="../media/image53.png" Type="http://schemas.openxmlformats.org/officeDocument/2006/relationships/image"/><Relationship Id="rId5" Target="../media/image54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57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60" y="8221456"/>
            <a:ext cx="1600200" cy="219456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3" y="3712464"/>
            <a:ext cx="10349151" cy="135331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961" y="5844016"/>
            <a:ext cx="5472398" cy="4023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931" y="7442073"/>
            <a:ext cx="3371421" cy="98755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150" y="3338132"/>
            <a:ext cx="819674" cy="76809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5150" y="3144107"/>
            <a:ext cx="819674" cy="768096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1799" y="1674066"/>
            <a:ext cx="4284536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931" y="7442073"/>
            <a:ext cx="3371421" cy="98755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661" y="3335131"/>
            <a:ext cx="819674" cy="76809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661" y="3141107"/>
            <a:ext cx="819674" cy="768096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1799" y="1674066"/>
            <a:ext cx="4284536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931" y="7442073"/>
            <a:ext cx="3371421" cy="98755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460" y="3335274"/>
            <a:ext cx="819674" cy="76809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460" y="3141250"/>
            <a:ext cx="819674" cy="768096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1799" y="1674066"/>
            <a:ext cx="4284536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931" y="7442073"/>
            <a:ext cx="3371421" cy="98755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202" y="2395585"/>
            <a:ext cx="4699445" cy="978408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9111" y="3335131"/>
            <a:ext cx="819674" cy="768096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9111" y="3141107"/>
            <a:ext cx="819674" cy="768096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1799" y="1674066"/>
            <a:ext cx="4284536" cy="493776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1976" y="4709303"/>
            <a:ext cx="1360027" cy="1271016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0499" y="4413266"/>
            <a:ext cx="2226993" cy="15361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931" y="7442073"/>
            <a:ext cx="3371421" cy="98755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80" y="3283982"/>
            <a:ext cx="3371421" cy="49377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804" y="6454378"/>
            <a:ext cx="4358973" cy="978408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6211" y="3339703"/>
            <a:ext cx="813816" cy="768096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6211" y="3146965"/>
            <a:ext cx="813816" cy="768096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7454" y="2080831"/>
            <a:ext cx="813816" cy="768096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07454" y="1888093"/>
            <a:ext cx="813816" cy="7680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931" y="7442073"/>
            <a:ext cx="3371421" cy="98755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976" y="4844891"/>
            <a:ext cx="1360027" cy="127101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3351" y="4396264"/>
            <a:ext cx="2226993" cy="153619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202" y="2395585"/>
            <a:ext cx="4699445" cy="9784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931" y="7442073"/>
            <a:ext cx="3371421" cy="97840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405" y="1062276"/>
            <a:ext cx="4358973" cy="75895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0679" y="4019502"/>
            <a:ext cx="1360027" cy="1271016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1911" y="3571018"/>
            <a:ext cx="2226993" cy="153619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1911" y="3571018"/>
            <a:ext cx="2226993" cy="1536192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1128" y="4175093"/>
            <a:ext cx="1360027" cy="1271016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360" y="3726609"/>
            <a:ext cx="2226993" cy="1536192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2360" y="3726609"/>
            <a:ext cx="2226993" cy="1536192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6719" y="4368975"/>
            <a:ext cx="1360027" cy="1271016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7951" y="3920490"/>
            <a:ext cx="2226993" cy="1536192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07951" y="3920490"/>
            <a:ext cx="2226993" cy="1536192"/>
          </a:xfrm>
          <a:prstGeom prst="rect">
            <a:avLst/>
          </a:prstGeom>
        </p:spPr>
      </p:pic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76308" y="4524566"/>
            <a:ext cx="1360027" cy="1271016"/>
          </a:xfrm>
          <a:prstGeom prst="rect">
            <a:avLst/>
          </a:prstGeom>
        </p:spPr>
      </p:pic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47540" y="4076081"/>
            <a:ext cx="2226993" cy="1536192"/>
          </a:xfrm>
          <a:prstGeom prst="rect">
            <a:avLst/>
          </a:prstGeom>
        </p:spPr>
      </p:pic>
      <p:pic>
        <p:nvPicPr>
          <p:cNvPr id="19" name="Object 18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47540" y="4076081"/>
            <a:ext cx="2226993" cy="1536192"/>
          </a:xfrm>
          <a:prstGeom prst="rect">
            <a:avLst/>
          </a:prstGeom>
        </p:spPr>
      </p:pic>
      <p:pic>
        <p:nvPicPr>
          <p:cNvPr id="20" name="Object 19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15896" y="4744307"/>
            <a:ext cx="1360027" cy="1271016"/>
          </a:xfrm>
          <a:prstGeom prst="rect">
            <a:avLst/>
          </a:prstGeom>
        </p:spPr>
      </p:pic>
      <p:pic>
        <p:nvPicPr>
          <p:cNvPr id="21" name="Object 20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87129" y="4295823"/>
            <a:ext cx="2226993" cy="1536192"/>
          </a:xfrm>
          <a:prstGeom prst="rect">
            <a:avLst/>
          </a:prstGeom>
        </p:spPr>
      </p:pic>
      <p:pic>
        <p:nvPicPr>
          <p:cNvPr id="22" name="Object 21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87129" y="4295823"/>
            <a:ext cx="2226993" cy="1536192"/>
          </a:xfrm>
          <a:prstGeom prst="rect">
            <a:avLst/>
          </a:prstGeom>
        </p:spPr>
      </p:pic>
      <p:pic>
        <p:nvPicPr>
          <p:cNvPr id="23" name="Object 22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03491" y="4883896"/>
            <a:ext cx="1360027" cy="1271016"/>
          </a:xfrm>
          <a:prstGeom prst="rect">
            <a:avLst/>
          </a:prstGeom>
        </p:spPr>
      </p:pic>
      <p:pic>
        <p:nvPicPr>
          <p:cNvPr id="24" name="Object 23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74724" y="4435412"/>
            <a:ext cx="2226993" cy="1536192"/>
          </a:xfrm>
          <a:prstGeom prst="rect">
            <a:avLst/>
          </a:prstGeom>
        </p:spPr>
      </p:pic>
      <p:pic>
        <p:nvPicPr>
          <p:cNvPr id="25" name="Object 24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74724" y="4435412"/>
            <a:ext cx="2226993" cy="1536192"/>
          </a:xfrm>
          <a:prstGeom prst="rect">
            <a:avLst/>
          </a:prstGeom>
        </p:spPr>
      </p:pic>
      <p:pic>
        <p:nvPicPr>
          <p:cNvPr id="26" name="Object 25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105156" y="4116515"/>
            <a:ext cx="2226993" cy="2304288"/>
          </a:xfrm>
          <a:prstGeom prst="rect">
            <a:avLst/>
          </a:prstGeom>
        </p:spPr>
      </p:pic>
      <p:pic>
        <p:nvPicPr>
          <p:cNvPr id="27" name="Object 26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04913" y="7451217"/>
            <a:ext cx="3371421" cy="493776"/>
          </a:xfrm>
          <a:prstGeom prst="rect">
            <a:avLst/>
          </a:prstGeom>
        </p:spPr>
      </p:pic>
      <p:pic>
        <p:nvPicPr>
          <p:cNvPr id="28" name="Object 27" descr="preencod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12112" y="7451360"/>
            <a:ext cx="4358973" cy="9784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85" y="2668476"/>
            <a:ext cx="1360027" cy="127101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017" y="2219992"/>
            <a:ext cx="2226993" cy="153619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1017" y="2219992"/>
            <a:ext cx="2226993" cy="153619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0234" y="2824067"/>
            <a:ext cx="1360027" cy="1271016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466" y="2375583"/>
            <a:ext cx="2226993" cy="1536192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466" y="2375583"/>
            <a:ext cx="2226993" cy="1536192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5824" y="3017949"/>
            <a:ext cx="1360027" cy="1271016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7057" y="2569464"/>
            <a:ext cx="2226993" cy="1536192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7057" y="2569464"/>
            <a:ext cx="2226993" cy="1536192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35413" y="3173540"/>
            <a:ext cx="1360027" cy="1271016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06645" y="2725055"/>
            <a:ext cx="2226993" cy="1536192"/>
          </a:xfrm>
          <a:prstGeom prst="rect">
            <a:avLst/>
          </a:prstGeom>
        </p:spPr>
      </p:pic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06645" y="2725055"/>
            <a:ext cx="2226993" cy="1536192"/>
          </a:xfrm>
          <a:prstGeom prst="rect">
            <a:avLst/>
          </a:prstGeom>
        </p:spPr>
      </p:pic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75002" y="3393281"/>
            <a:ext cx="1360027" cy="1271016"/>
          </a:xfrm>
          <a:prstGeom prst="rect">
            <a:avLst/>
          </a:prstGeom>
        </p:spPr>
      </p:pic>
      <p:pic>
        <p:nvPicPr>
          <p:cNvPr id="19" name="Object 18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46234" y="2944797"/>
            <a:ext cx="2226993" cy="1536192"/>
          </a:xfrm>
          <a:prstGeom prst="rect">
            <a:avLst/>
          </a:prstGeom>
        </p:spPr>
      </p:pic>
      <p:pic>
        <p:nvPicPr>
          <p:cNvPr id="20" name="Object 19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46234" y="2944797"/>
            <a:ext cx="2226993" cy="1536192"/>
          </a:xfrm>
          <a:prstGeom prst="rect">
            <a:avLst/>
          </a:prstGeom>
        </p:spPr>
      </p:pic>
      <p:pic>
        <p:nvPicPr>
          <p:cNvPr id="21" name="Object 20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62597" y="3532870"/>
            <a:ext cx="1360027" cy="1271016"/>
          </a:xfrm>
          <a:prstGeom prst="rect">
            <a:avLst/>
          </a:prstGeom>
        </p:spPr>
      </p:pic>
      <p:pic>
        <p:nvPicPr>
          <p:cNvPr id="22" name="Object 21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33829" y="3084386"/>
            <a:ext cx="2226993" cy="1536192"/>
          </a:xfrm>
          <a:prstGeom prst="rect">
            <a:avLst/>
          </a:prstGeom>
        </p:spPr>
      </p:pic>
      <p:pic>
        <p:nvPicPr>
          <p:cNvPr id="23" name="Object 22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33829" y="3084386"/>
            <a:ext cx="2226993" cy="1536192"/>
          </a:xfrm>
          <a:prstGeom prst="rect">
            <a:avLst/>
          </a:prstGeom>
        </p:spPr>
      </p:pic>
      <p:pic>
        <p:nvPicPr>
          <p:cNvPr id="24" name="Object 23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64404" y="2765489"/>
            <a:ext cx="2226993" cy="2304288"/>
          </a:xfrm>
          <a:prstGeom prst="rect">
            <a:avLst/>
          </a:prstGeom>
        </p:spPr>
      </p:pic>
      <p:pic>
        <p:nvPicPr>
          <p:cNvPr id="25" name="Object 24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598128" y="7451217"/>
            <a:ext cx="3371421" cy="493776"/>
          </a:xfrm>
          <a:prstGeom prst="rect">
            <a:avLst/>
          </a:prstGeom>
        </p:spPr>
      </p:pic>
      <p:pic>
        <p:nvPicPr>
          <p:cNvPr id="26" name="Object 25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95212" y="3010948"/>
            <a:ext cx="9760363" cy="987552"/>
          </a:xfrm>
          <a:prstGeom prst="rect">
            <a:avLst/>
          </a:prstGeom>
        </p:spPr>
      </p:pic>
      <p:pic>
        <p:nvPicPr>
          <p:cNvPr id="27" name="Object 26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63288" y="2517172"/>
            <a:ext cx="3200400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044" y="3587020"/>
            <a:ext cx="1360027" cy="127101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276" y="3138535"/>
            <a:ext cx="2226993" cy="1536192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276" y="3138535"/>
            <a:ext cx="2226993" cy="153619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1751" y="4827603"/>
            <a:ext cx="1360027" cy="1271016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2983" y="4379119"/>
            <a:ext cx="2226993" cy="1536192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2983" y="4379119"/>
            <a:ext cx="2226993" cy="1536192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7342" y="5021485"/>
            <a:ext cx="1360027" cy="1271016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8574" y="4573000"/>
            <a:ext cx="2226993" cy="1536192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574" y="4573000"/>
            <a:ext cx="2226993" cy="1536192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6931" y="5177076"/>
            <a:ext cx="1360027" cy="1271016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48163" y="4728591"/>
            <a:ext cx="2226993" cy="1536192"/>
          </a:xfrm>
          <a:prstGeom prst="rect">
            <a:avLst/>
          </a:prstGeom>
        </p:spPr>
      </p:pic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48163" y="4728591"/>
            <a:ext cx="2226993" cy="1536192"/>
          </a:xfrm>
          <a:prstGeom prst="rect">
            <a:avLst/>
          </a:prstGeom>
        </p:spPr>
      </p:pic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16377" y="5396817"/>
            <a:ext cx="1360027" cy="1271016"/>
          </a:xfrm>
          <a:prstGeom prst="rect">
            <a:avLst/>
          </a:prstGeom>
        </p:spPr>
      </p:pic>
      <p:pic>
        <p:nvPicPr>
          <p:cNvPr id="19" name="Object 18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87609" y="4948333"/>
            <a:ext cx="2226993" cy="1536192"/>
          </a:xfrm>
          <a:prstGeom prst="rect">
            <a:avLst/>
          </a:prstGeom>
        </p:spPr>
      </p:pic>
      <p:pic>
        <p:nvPicPr>
          <p:cNvPr id="20" name="Object 19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7609" y="4948333"/>
            <a:ext cx="2226993" cy="1536192"/>
          </a:xfrm>
          <a:prstGeom prst="rect">
            <a:avLst/>
          </a:prstGeom>
        </p:spPr>
      </p:pic>
      <p:pic>
        <p:nvPicPr>
          <p:cNvPr id="21" name="Object 20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04115" y="5536406"/>
            <a:ext cx="1360027" cy="1271016"/>
          </a:xfrm>
          <a:prstGeom prst="rect">
            <a:avLst/>
          </a:prstGeom>
        </p:spPr>
      </p:pic>
      <p:pic>
        <p:nvPicPr>
          <p:cNvPr id="22" name="Object 21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75347" y="5087922"/>
            <a:ext cx="2226993" cy="1536192"/>
          </a:xfrm>
          <a:prstGeom prst="rect">
            <a:avLst/>
          </a:prstGeom>
        </p:spPr>
      </p:pic>
      <p:pic>
        <p:nvPicPr>
          <p:cNvPr id="23" name="Object 22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75347" y="5087922"/>
            <a:ext cx="2226993" cy="1536192"/>
          </a:xfrm>
          <a:prstGeom prst="rect">
            <a:avLst/>
          </a:prstGeom>
        </p:spPr>
      </p:pic>
      <p:pic>
        <p:nvPicPr>
          <p:cNvPr id="24" name="Object 23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05779" y="4769025"/>
            <a:ext cx="2226993" cy="2304288"/>
          </a:xfrm>
          <a:prstGeom prst="rect">
            <a:avLst/>
          </a:prstGeom>
        </p:spPr>
      </p:pic>
      <p:pic>
        <p:nvPicPr>
          <p:cNvPr id="25" name="Object 24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04913" y="7451217"/>
            <a:ext cx="3371421" cy="493776"/>
          </a:xfrm>
          <a:prstGeom prst="rect">
            <a:avLst/>
          </a:prstGeom>
        </p:spPr>
      </p:pic>
      <p:pic>
        <p:nvPicPr>
          <p:cNvPr id="26" name="Object 25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811834" y="4246674"/>
            <a:ext cx="3200400" cy="978408"/>
          </a:xfrm>
          <a:prstGeom prst="rect">
            <a:avLst/>
          </a:prstGeom>
        </p:spPr>
      </p:pic>
      <p:pic>
        <p:nvPicPr>
          <p:cNvPr id="27" name="Object 26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379797" y="2817066"/>
            <a:ext cx="3200400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733" y="3324844"/>
            <a:ext cx="813959" cy="612648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692" y="3324844"/>
            <a:ext cx="813959" cy="612648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0650" y="3324844"/>
            <a:ext cx="813959" cy="612648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4899" y="3324844"/>
            <a:ext cx="813959" cy="612648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2733" y="4171950"/>
            <a:ext cx="813959" cy="612648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6692" y="4171950"/>
            <a:ext cx="813959" cy="612648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0650" y="4171950"/>
            <a:ext cx="813959" cy="612648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4899" y="4171950"/>
            <a:ext cx="813959" cy="612648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32733" y="4970764"/>
            <a:ext cx="813959" cy="612648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6692" y="4970764"/>
            <a:ext cx="813959" cy="612648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60650" y="4970764"/>
            <a:ext cx="813959" cy="612648"/>
          </a:xfrm>
          <a:prstGeom prst="rect">
            <a:avLst/>
          </a:prstGeom>
        </p:spPr>
      </p:pic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04899" y="4970764"/>
            <a:ext cx="813959" cy="612648"/>
          </a:xfrm>
          <a:prstGeom prst="rect">
            <a:avLst/>
          </a:prstGeom>
        </p:spPr>
      </p:pic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32733" y="5785723"/>
            <a:ext cx="813959" cy="612648"/>
          </a:xfrm>
          <a:prstGeom prst="rect">
            <a:avLst/>
          </a:prstGeom>
        </p:spPr>
      </p:pic>
      <p:pic>
        <p:nvPicPr>
          <p:cNvPr id="19" name="Object 18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46692" y="5785723"/>
            <a:ext cx="813959" cy="612648"/>
          </a:xfrm>
          <a:prstGeom prst="rect">
            <a:avLst/>
          </a:prstGeom>
        </p:spPr>
      </p:pic>
      <p:pic>
        <p:nvPicPr>
          <p:cNvPr id="20" name="Object 19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60650" y="5785723"/>
            <a:ext cx="813959" cy="612648"/>
          </a:xfrm>
          <a:prstGeom prst="rect">
            <a:avLst/>
          </a:prstGeom>
        </p:spPr>
      </p:pic>
      <p:pic>
        <p:nvPicPr>
          <p:cNvPr id="21" name="Object 20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4899" y="5785723"/>
            <a:ext cx="813959" cy="612648"/>
          </a:xfrm>
          <a:prstGeom prst="rect">
            <a:avLst/>
          </a:prstGeom>
        </p:spPr>
      </p:pic>
      <p:pic>
        <p:nvPicPr>
          <p:cNvPr id="22" name="Object 21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15493" y="4107228"/>
            <a:ext cx="813959" cy="612648"/>
          </a:xfrm>
          <a:prstGeom prst="rect">
            <a:avLst/>
          </a:prstGeom>
        </p:spPr>
      </p:pic>
      <p:pic>
        <p:nvPicPr>
          <p:cNvPr id="23" name="Object 22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48454" y="4111514"/>
            <a:ext cx="813959" cy="612648"/>
          </a:xfrm>
          <a:prstGeom prst="rect">
            <a:avLst/>
          </a:prstGeom>
        </p:spPr>
      </p:pic>
      <p:pic>
        <p:nvPicPr>
          <p:cNvPr id="24" name="Object 23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15493" y="4954334"/>
            <a:ext cx="813959" cy="612648"/>
          </a:xfrm>
          <a:prstGeom prst="rect">
            <a:avLst/>
          </a:prstGeom>
        </p:spPr>
      </p:pic>
      <p:pic>
        <p:nvPicPr>
          <p:cNvPr id="25" name="Object 24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59741" y="4954334"/>
            <a:ext cx="813959" cy="612648"/>
          </a:xfrm>
          <a:prstGeom prst="rect">
            <a:avLst/>
          </a:prstGeom>
        </p:spPr>
      </p:pic>
      <p:pic>
        <p:nvPicPr>
          <p:cNvPr id="26" name="Object 25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248531" y="1553051"/>
            <a:ext cx="4121515" cy="1316736"/>
          </a:xfrm>
          <a:prstGeom prst="rect">
            <a:avLst/>
          </a:prstGeom>
        </p:spPr>
      </p:pic>
      <p:pic>
        <p:nvPicPr>
          <p:cNvPr id="27" name="Object 26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19702" y="3554301"/>
            <a:ext cx="3200400" cy="9784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449" y="3963924"/>
            <a:ext cx="3155823" cy="850392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87" y="5339953"/>
            <a:ext cx="3371421" cy="493776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010" y="4218242"/>
            <a:ext cx="1360027" cy="127101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3242" y="3769757"/>
            <a:ext cx="2226993" cy="153619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3242" y="3769757"/>
            <a:ext cx="2226993" cy="1536192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2458" y="4373832"/>
            <a:ext cx="1360027" cy="1271016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3690" y="3925348"/>
            <a:ext cx="2226993" cy="1536192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3690" y="3925348"/>
            <a:ext cx="2226993" cy="1536192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049" y="4567714"/>
            <a:ext cx="1360027" cy="1271016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9281" y="4119229"/>
            <a:ext cx="2226993" cy="1536192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49281" y="4119229"/>
            <a:ext cx="2226993" cy="1536192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17638" y="4723305"/>
            <a:ext cx="1360027" cy="1271016"/>
          </a:xfrm>
          <a:prstGeom prst="rect">
            <a:avLst/>
          </a:prstGeom>
        </p:spPr>
      </p:pic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88870" y="4274820"/>
            <a:ext cx="2226993" cy="1536192"/>
          </a:xfrm>
          <a:prstGeom prst="rect">
            <a:avLst/>
          </a:prstGeom>
        </p:spPr>
      </p:pic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88870" y="4274820"/>
            <a:ext cx="2226993" cy="1536192"/>
          </a:xfrm>
          <a:prstGeom prst="rect">
            <a:avLst/>
          </a:prstGeom>
        </p:spPr>
      </p:pic>
      <p:pic>
        <p:nvPicPr>
          <p:cNvPr id="19" name="Object 18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57227" y="4943046"/>
            <a:ext cx="1360027" cy="1271016"/>
          </a:xfrm>
          <a:prstGeom prst="rect">
            <a:avLst/>
          </a:prstGeom>
        </p:spPr>
      </p:pic>
      <p:pic>
        <p:nvPicPr>
          <p:cNvPr id="20" name="Object 19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28459" y="4494562"/>
            <a:ext cx="2226993" cy="1536192"/>
          </a:xfrm>
          <a:prstGeom prst="rect">
            <a:avLst/>
          </a:prstGeom>
        </p:spPr>
      </p:pic>
      <p:pic>
        <p:nvPicPr>
          <p:cNvPr id="21" name="Object 20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28459" y="4494562"/>
            <a:ext cx="2226993" cy="1536192"/>
          </a:xfrm>
          <a:prstGeom prst="rect">
            <a:avLst/>
          </a:prstGeom>
        </p:spPr>
      </p:pic>
      <p:pic>
        <p:nvPicPr>
          <p:cNvPr id="22" name="Object 21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822" y="5082635"/>
            <a:ext cx="1360027" cy="1271016"/>
          </a:xfrm>
          <a:prstGeom prst="rect">
            <a:avLst/>
          </a:prstGeom>
        </p:spPr>
      </p:pic>
      <p:pic>
        <p:nvPicPr>
          <p:cNvPr id="23" name="Object 22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16054" y="4634151"/>
            <a:ext cx="2226993" cy="1536192"/>
          </a:xfrm>
          <a:prstGeom prst="rect">
            <a:avLst/>
          </a:prstGeom>
        </p:spPr>
      </p:pic>
      <p:pic>
        <p:nvPicPr>
          <p:cNvPr id="24" name="Object 23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16054" y="4634151"/>
            <a:ext cx="2226993" cy="1536192"/>
          </a:xfrm>
          <a:prstGeom prst="rect">
            <a:avLst/>
          </a:prstGeom>
        </p:spPr>
      </p:pic>
      <p:pic>
        <p:nvPicPr>
          <p:cNvPr id="25" name="Object 24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46486" y="4315254"/>
            <a:ext cx="2226993" cy="2304288"/>
          </a:xfrm>
          <a:prstGeom prst="rect">
            <a:avLst/>
          </a:prstGeom>
        </p:spPr>
      </p:pic>
      <p:pic>
        <p:nvPicPr>
          <p:cNvPr id="26" name="Object 25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025271" y="4473131"/>
            <a:ext cx="742236" cy="694944"/>
          </a:xfrm>
          <a:prstGeom prst="rect">
            <a:avLst/>
          </a:prstGeom>
        </p:spPr>
      </p:pic>
      <p:pic>
        <p:nvPicPr>
          <p:cNvPr id="27" name="Object 26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791242" y="4228243"/>
            <a:ext cx="1215581" cy="822960"/>
          </a:xfrm>
          <a:prstGeom prst="rect">
            <a:avLst/>
          </a:prstGeom>
        </p:spPr>
      </p:pic>
      <p:pic>
        <p:nvPicPr>
          <p:cNvPr id="28" name="Object 27" descr="preencod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791242" y="4228243"/>
            <a:ext cx="1215581" cy="822960"/>
          </a:xfrm>
          <a:prstGeom prst="rect">
            <a:avLst/>
          </a:prstGeom>
        </p:spPr>
      </p:pic>
      <p:pic>
        <p:nvPicPr>
          <p:cNvPr id="29" name="Object 28" descr="preencode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112853" y="4558141"/>
            <a:ext cx="742236" cy="694944"/>
          </a:xfrm>
          <a:prstGeom prst="rect">
            <a:avLst/>
          </a:prstGeom>
        </p:spPr>
      </p:pic>
      <p:pic>
        <p:nvPicPr>
          <p:cNvPr id="30" name="Object 29" descr="preencode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878824" y="4313253"/>
            <a:ext cx="1215581" cy="822960"/>
          </a:xfrm>
          <a:prstGeom prst="rect">
            <a:avLst/>
          </a:prstGeom>
        </p:spPr>
      </p:pic>
      <p:pic>
        <p:nvPicPr>
          <p:cNvPr id="31" name="Object 30" descr="preencode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878824" y="4313253"/>
            <a:ext cx="1215581" cy="822960"/>
          </a:xfrm>
          <a:prstGeom prst="rect">
            <a:avLst/>
          </a:prstGeom>
        </p:spPr>
      </p:pic>
      <p:pic>
        <p:nvPicPr>
          <p:cNvPr id="32" name="Object 31" descr="preencode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197864" y="4663869"/>
            <a:ext cx="742236" cy="694944"/>
          </a:xfrm>
          <a:prstGeom prst="rect">
            <a:avLst/>
          </a:prstGeom>
        </p:spPr>
      </p:pic>
      <p:pic>
        <p:nvPicPr>
          <p:cNvPr id="33" name="Object 32" descr="preencode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963835" y="4418981"/>
            <a:ext cx="1215581" cy="822960"/>
          </a:xfrm>
          <a:prstGeom prst="rect">
            <a:avLst/>
          </a:prstGeom>
        </p:spPr>
      </p:pic>
      <p:pic>
        <p:nvPicPr>
          <p:cNvPr id="34" name="Object 33" descr="preencode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963835" y="4418981"/>
            <a:ext cx="1215581" cy="822960"/>
          </a:xfrm>
          <a:prstGeom prst="rect">
            <a:avLst/>
          </a:prstGeom>
        </p:spPr>
      </p:pic>
      <p:pic>
        <p:nvPicPr>
          <p:cNvPr id="35" name="Object 34" descr="preencoded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274016" y="4748879"/>
            <a:ext cx="742236" cy="694944"/>
          </a:xfrm>
          <a:prstGeom prst="rect">
            <a:avLst/>
          </a:prstGeom>
        </p:spPr>
      </p:pic>
      <p:pic>
        <p:nvPicPr>
          <p:cNvPr id="36" name="Object 35" descr="preencode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039987" y="4503992"/>
            <a:ext cx="1215581" cy="822960"/>
          </a:xfrm>
          <a:prstGeom prst="rect">
            <a:avLst/>
          </a:prstGeom>
        </p:spPr>
      </p:pic>
      <p:pic>
        <p:nvPicPr>
          <p:cNvPr id="37" name="Object 36" descr="preencode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39987" y="4503992"/>
            <a:ext cx="1215581" cy="822960"/>
          </a:xfrm>
          <a:prstGeom prst="rect">
            <a:avLst/>
          </a:prstGeom>
        </p:spPr>
      </p:pic>
      <p:pic>
        <p:nvPicPr>
          <p:cNvPr id="38" name="Object 37" descr="preencoded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9350169" y="4868894"/>
            <a:ext cx="742236" cy="694944"/>
          </a:xfrm>
          <a:prstGeom prst="rect">
            <a:avLst/>
          </a:prstGeom>
        </p:spPr>
      </p:pic>
      <p:pic>
        <p:nvPicPr>
          <p:cNvPr id="39" name="Object 38" descr="preencoded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116139" y="4624007"/>
            <a:ext cx="1215581" cy="822960"/>
          </a:xfrm>
          <a:prstGeom prst="rect">
            <a:avLst/>
          </a:prstGeom>
        </p:spPr>
      </p:pic>
      <p:pic>
        <p:nvPicPr>
          <p:cNvPr id="40" name="Object 39" descr="preencoded.png">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116139" y="4624007"/>
            <a:ext cx="1215581" cy="822960"/>
          </a:xfrm>
          <a:prstGeom prst="rect">
            <a:avLst/>
          </a:prstGeom>
        </p:spPr>
      </p:pic>
      <p:pic>
        <p:nvPicPr>
          <p:cNvPr id="41" name="Object 40" descr="preencoded.png">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452610" y="4945047"/>
            <a:ext cx="742236" cy="694944"/>
          </a:xfrm>
          <a:prstGeom prst="rect">
            <a:avLst/>
          </a:prstGeom>
        </p:spPr>
      </p:pic>
      <p:pic>
        <p:nvPicPr>
          <p:cNvPr id="42" name="Object 41" descr="preencoded.png">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9218581" y="4700159"/>
            <a:ext cx="1215581" cy="822960"/>
          </a:xfrm>
          <a:prstGeom prst="rect">
            <a:avLst/>
          </a:prstGeom>
        </p:spPr>
      </p:pic>
      <p:pic>
        <p:nvPicPr>
          <p:cNvPr id="43" name="Object 42" descr="preencoded.png">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218581" y="4700159"/>
            <a:ext cx="1215581" cy="822960"/>
          </a:xfrm>
          <a:prstGeom prst="rect">
            <a:avLst/>
          </a:prstGeom>
        </p:spPr>
      </p:pic>
      <p:pic>
        <p:nvPicPr>
          <p:cNvPr id="44" name="Object 43" descr="preencoded.png">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255317" y="4678871"/>
            <a:ext cx="3200400" cy="978408"/>
          </a:xfrm>
          <a:prstGeom prst="rect">
            <a:avLst/>
          </a:prstGeom>
        </p:spPr>
      </p:pic>
      <p:pic>
        <p:nvPicPr>
          <p:cNvPr id="45" name="Object 44" descr="preencoded.png">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150215" y="3336846"/>
            <a:ext cx="3200400" cy="493776"/>
          </a:xfrm>
          <a:prstGeom prst="rect">
            <a:avLst/>
          </a:prstGeom>
        </p:spPr>
      </p:pic>
      <p:pic>
        <p:nvPicPr>
          <p:cNvPr id="46" name="Object 45" descr="preencoded.png">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479399" y="4155091"/>
            <a:ext cx="3200400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720" y="3538728"/>
            <a:ext cx="10249281" cy="170992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720" y="3538728"/>
            <a:ext cx="10249281" cy="170992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56" y="5488543"/>
            <a:ext cx="8983123" cy="978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720" y="1286018"/>
            <a:ext cx="10249281" cy="859536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55" y="1285946"/>
            <a:ext cx="484632" cy="7148179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856" y="2779633"/>
            <a:ext cx="8017859" cy="41422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720" y="3950208"/>
            <a:ext cx="10249281" cy="88696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77" y="1139142"/>
            <a:ext cx="10249281" cy="886968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856" y="3003947"/>
            <a:ext cx="8017859" cy="41879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931" y="7442073"/>
            <a:ext cx="3371421" cy="98755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8580" y="3283982"/>
            <a:ext cx="3371421" cy="49377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804" y="6454378"/>
            <a:ext cx="4358973" cy="987552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454" y="1967246"/>
            <a:ext cx="813816" cy="768096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7454" y="1774508"/>
            <a:ext cx="813816" cy="768096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6211" y="3339703"/>
            <a:ext cx="813816" cy="768096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6211" y="3146965"/>
            <a:ext cx="813816" cy="768096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1952" y="7688961"/>
            <a:ext cx="4284536" cy="4937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9" y="451485"/>
            <a:ext cx="2757059" cy="256032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60" y="451485"/>
            <a:ext cx="2757059" cy="256032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7" y="1281374"/>
            <a:ext cx="475488" cy="7148179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931" y="7442073"/>
            <a:ext cx="3371421" cy="987552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211" y="3339703"/>
            <a:ext cx="813816" cy="768096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6211" y="3146965"/>
            <a:ext cx="813816" cy="768096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1799" y="1674066"/>
            <a:ext cx="4284536" cy="4937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mangoboard.net_1847968</dc:title>
  <dc:subject>Presentation</dc:subject>
  <dc:creator>mangoboard.net</dc:creator>
  <cp:lastModifiedBy>mangoboard.net</cp:lastModifiedBy>
  <cp:revision>1</cp:revision>
  <dcterms:created xsi:type="dcterms:W3CDTF">2019-07-09T09:48:07.954Z</dcterms:created>
  <dcterms:modified xsi:type="dcterms:W3CDTF">2019-07-09T09:48:07.954Z</dcterms:modified>
</cp:coreProperties>
</file>