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30"/>
  </p:notesMasterIdLst>
  <p:sldSz cx="11704320" cy="8778240" type="custom"/>
  <p:notesSz cx="8778240" cy="1170432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ype="http://schemas.openxmlformats.org/officeDocument/2006/relationships/presProps" Target="presProps.xml"/>  <Relationship Id="rId27" Type="http://schemas.openxmlformats.org/officeDocument/2006/relationships/viewProps" Target="viewProps.xml"/>  <Relationship Id="rId28" Type="http://schemas.openxmlformats.org/officeDocument/2006/relationships/theme" Target="theme/theme1.xml"/>  <Relationship Id="rId29" Type="http://schemas.openxmlformats.org/officeDocument/2006/relationships/tableStyles" Target="tableStyles.xml"/>  <Relationship Id="rId3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47.png" Type="http://schemas.openxmlformats.org/officeDocument/2006/relationships/image"/><Relationship Id="rId2" Target="../media/image48.png" Type="http://schemas.openxmlformats.org/officeDocument/2006/relationships/image"/><Relationship Id="rId3" Target="../media/image49.png" Type="http://schemas.openxmlformats.org/officeDocument/2006/relationships/image"/><Relationship Id="rId4" Target="../media/image50.png" Type="http://schemas.openxmlformats.org/officeDocument/2006/relationships/image"/><Relationship Id="rId5" Target="../media/image51.png" Type="http://schemas.openxmlformats.org/officeDocument/2006/relationships/image"/><Relationship Id="rId6" Target="../media/image52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53.png" Type="http://schemas.openxmlformats.org/officeDocument/2006/relationships/image"/><Relationship Id="rId2" Target="../media/image54.png" Type="http://schemas.openxmlformats.org/officeDocument/2006/relationships/image"/><Relationship Id="rId3" Target="../media/image55.png" Type="http://schemas.openxmlformats.org/officeDocument/2006/relationships/image"/><Relationship Id="rId4" Target="../media/image56.png" Type="http://schemas.openxmlformats.org/officeDocument/2006/relationships/image"/><Relationship Id="rId5" Target="../media/image57.png" Type="http://schemas.openxmlformats.org/officeDocument/2006/relationships/image"/><Relationship Id="rId6" Target="../media/image58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59.png" Type="http://schemas.openxmlformats.org/officeDocument/2006/relationships/image"/><Relationship Id="rId2" Target="../media/image60.png" Type="http://schemas.openxmlformats.org/officeDocument/2006/relationships/image"/><Relationship Id="rId3" Target="../media/image61.png" Type="http://schemas.openxmlformats.org/officeDocument/2006/relationships/image"/><Relationship Id="rId4" Target="../media/image62.png" Type="http://schemas.openxmlformats.org/officeDocument/2006/relationships/image"/><Relationship Id="rId5" Target="../media/image6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64.png" Type="http://schemas.openxmlformats.org/officeDocument/2006/relationships/image"/><Relationship Id="rId2" Target="../media/image65.png" Type="http://schemas.openxmlformats.org/officeDocument/2006/relationships/image"/><Relationship Id="rId3" Target="../media/image66.png" Type="http://schemas.openxmlformats.org/officeDocument/2006/relationships/image"/><Relationship Id="rId4" Target="../media/image67.png" Type="http://schemas.openxmlformats.org/officeDocument/2006/relationships/image"/><Relationship Id="rId5" Target="../media/image68.png" Type="http://schemas.openxmlformats.org/officeDocument/2006/relationships/image"/><Relationship Id="rId6" Target="../media/image69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70.png" Type="http://schemas.openxmlformats.org/officeDocument/2006/relationships/image"/><Relationship Id="rId2" Target="../media/image71.png" Type="http://schemas.openxmlformats.org/officeDocument/2006/relationships/image"/><Relationship Id="rId3" Target="../media/image72.png" Type="http://schemas.openxmlformats.org/officeDocument/2006/relationships/image"/><Relationship Id="rId4" Target="../media/image73.png" Type="http://schemas.openxmlformats.org/officeDocument/2006/relationships/image"/><Relationship Id="rId5" Target="../media/image74.png" Type="http://schemas.openxmlformats.org/officeDocument/2006/relationships/image"/><Relationship Id="rId6" Target="../media/image75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76.png" Type="http://schemas.openxmlformats.org/officeDocument/2006/relationships/image"/><Relationship Id="rId2" Target="../media/image77.png" Type="http://schemas.openxmlformats.org/officeDocument/2006/relationships/image"/><Relationship Id="rId3" Target="../media/image78.png" Type="http://schemas.openxmlformats.org/officeDocument/2006/relationships/image"/><Relationship Id="rId4" Target="../media/image79.png" Type="http://schemas.openxmlformats.org/officeDocument/2006/relationships/image"/><Relationship Id="rId5" Target="../media/image80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81.png" Type="http://schemas.openxmlformats.org/officeDocument/2006/relationships/image"/><Relationship Id="rId2" Target="../media/image82.png" Type="http://schemas.openxmlformats.org/officeDocument/2006/relationships/image"/><Relationship Id="rId3" Target="../media/image83.png" Type="http://schemas.openxmlformats.org/officeDocument/2006/relationships/image"/><Relationship Id="rId4" Target="../media/image84.png" Type="http://schemas.openxmlformats.org/officeDocument/2006/relationships/image"/><Relationship Id="rId5" Target="../media/image8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86.png" Type="http://schemas.openxmlformats.org/officeDocument/2006/relationships/image"/><Relationship Id="rId2" Target="../media/image87.png" Type="http://schemas.openxmlformats.org/officeDocument/2006/relationships/image"/><Relationship Id="rId3" Target="../media/image88.png" Type="http://schemas.openxmlformats.org/officeDocument/2006/relationships/image"/><Relationship Id="rId4" Target="../media/image89.png" Type="http://schemas.openxmlformats.org/officeDocument/2006/relationships/image"/><Relationship Id="rId5" Target="../media/image90.png" Type="http://schemas.openxmlformats.org/officeDocument/2006/relationships/image"/><Relationship Id="rId6" Target="../media/image91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92.png" Type="http://schemas.openxmlformats.org/officeDocument/2006/relationships/image"/><Relationship Id="rId2" Target="../media/image93.png" Type="http://schemas.openxmlformats.org/officeDocument/2006/relationships/image"/><Relationship Id="rId3" Target="../media/image94.png" Type="http://schemas.openxmlformats.org/officeDocument/2006/relationships/image"/><Relationship Id="rId4" Target="../media/image95.png" Type="http://schemas.openxmlformats.org/officeDocument/2006/relationships/image"/><Relationship Id="rId5" Target="../media/image96.png" Type="http://schemas.openxmlformats.org/officeDocument/2006/relationships/image"/><Relationship Id="rId6" Target="../media/image97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98.png" Type="http://schemas.openxmlformats.org/officeDocument/2006/relationships/image"/><Relationship Id="rId2" Target="../media/image99.png" Type="http://schemas.openxmlformats.org/officeDocument/2006/relationships/image"/><Relationship Id="rId3" Target="../media/image100.png" Type="http://schemas.openxmlformats.org/officeDocument/2006/relationships/image"/><Relationship Id="rId4" Target="../media/image101.png" Type="http://schemas.openxmlformats.org/officeDocument/2006/relationships/image"/><Relationship Id="rId5" Target="../media/image10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103.png" Type="http://schemas.openxmlformats.org/officeDocument/2006/relationships/image"/><Relationship Id="rId2" Target="../media/image104.png" Type="http://schemas.openxmlformats.org/officeDocument/2006/relationships/image"/><Relationship Id="rId3" Target="../media/image105.png" Type="http://schemas.openxmlformats.org/officeDocument/2006/relationships/image"/><Relationship Id="rId4" Target="../media/image106.png" Type="http://schemas.openxmlformats.org/officeDocument/2006/relationships/image"/><Relationship Id="rId5" Target="../media/image107.png" Type="http://schemas.openxmlformats.org/officeDocument/2006/relationships/image"/><Relationship Id="rId6" Target="../media/image108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115.png" Type="http://schemas.openxmlformats.org/officeDocument/2006/relationships/image"/><Relationship Id="rId2" Target="../media/image116.png" Type="http://schemas.openxmlformats.org/officeDocument/2006/relationships/image"/><Relationship Id="rId3" Target="../media/image117.png" Type="http://schemas.openxmlformats.org/officeDocument/2006/relationships/image"/><Relationship Id="rId4" Target="../media/image118.png" Type="http://schemas.openxmlformats.org/officeDocument/2006/relationships/image"/><Relationship Id="rId5" Target="../media/image119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120.png" Type="http://schemas.openxmlformats.org/officeDocument/2006/relationships/image"/><Relationship Id="rId2" Target="../media/image121.png" Type="http://schemas.openxmlformats.org/officeDocument/2006/relationships/image"/><Relationship Id="rId3" Target="../media/image122.png" Type="http://schemas.openxmlformats.org/officeDocument/2006/relationships/image"/><Relationship Id="rId4" Target="../media/image123.png" Type="http://schemas.openxmlformats.org/officeDocument/2006/relationships/image"/><Relationship Id="rId5" Target="../media/image124.png" Type="http://schemas.openxmlformats.org/officeDocument/2006/relationships/image"/><Relationship Id="rId6" Target="../media/image125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126.png" Type="http://schemas.openxmlformats.org/officeDocument/2006/relationships/image"/><Relationship Id="rId2" Target="../media/image127.png" Type="http://schemas.openxmlformats.org/officeDocument/2006/relationships/image"/><Relationship Id="rId3" Target="../media/image128.png" Type="http://schemas.openxmlformats.org/officeDocument/2006/relationships/image"/><Relationship Id="rId4" Target="../media/image129.png" Type="http://schemas.openxmlformats.org/officeDocument/2006/relationships/image"/><Relationship Id="rId5" Target="../media/image130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4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25.pn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31.png" Type="http://schemas.openxmlformats.org/officeDocument/2006/relationships/image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42.png" Type="http://schemas.openxmlformats.org/officeDocument/2006/relationships/image"/><Relationship Id="rId2" Target="../media/image43.pn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13" y="3712464"/>
            <a:ext cx="10349151" cy="135331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961" y="5844016"/>
            <a:ext cx="5472398" cy="4023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688" y="2368153"/>
            <a:ext cx="9044702" cy="497433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5688" y="2989802"/>
            <a:ext cx="9044702" cy="37307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235" y="4425410"/>
            <a:ext cx="6578251" cy="859536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422" y="2770489"/>
            <a:ext cx="5864019" cy="41696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174" y="4439269"/>
            <a:ext cx="9834372" cy="8321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0460" y="7645670"/>
            <a:ext cx="5257800" cy="4937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104" y="2893933"/>
            <a:ext cx="8501348" cy="44074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164" y="4425410"/>
            <a:ext cx="5418249" cy="859536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104" y="2445877"/>
            <a:ext cx="8501348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104" y="4119229"/>
            <a:ext cx="8501348" cy="14721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164" y="4425553"/>
            <a:ext cx="5418249" cy="859536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686" y="2651617"/>
            <a:ext cx="8501348" cy="49011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164" y="4425410"/>
            <a:ext cx="5418249" cy="859536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467" y="5285089"/>
            <a:ext cx="7427786" cy="4937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164" y="4425410"/>
            <a:ext cx="5418249" cy="859536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467" y="5285089"/>
            <a:ext cx="7427786" cy="9784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6908" y="7272909"/>
            <a:ext cx="9524905" cy="9784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908" y="6983444"/>
            <a:ext cx="9524905" cy="1472184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651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164" y="4425553"/>
            <a:ext cx="5418249" cy="859536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mangoboard.net_1862752</dc:title>
  <dc:subject>Presentation</dc:subject>
  <dc:creator>mangoboard.net</dc:creator>
  <cp:lastModifiedBy>mangoboard.net</cp:lastModifiedBy>
  <cp:revision>1</cp:revision>
  <dcterms:created xsi:type="dcterms:W3CDTF">2019-07-09T04:32:15.668Z</dcterms:created>
  <dcterms:modified xsi:type="dcterms:W3CDTF">2019-07-09T04:32:15.668Z</dcterms:modified>
</cp:coreProperties>
</file>