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</p:sldMasterIdLst>
  <p:notesMasterIdLst>
    <p:notesMasterId r:id="rId10"/>
  </p:notesMasterIdLst>
  <p:sldIdLst>
    <p:sldId id="312" r:id="rId4"/>
    <p:sldId id="310" r:id="rId5"/>
    <p:sldId id="349" r:id="rId6"/>
    <p:sldId id="350" r:id="rId7"/>
    <p:sldId id="351" r:id="rId8"/>
    <p:sldId id="281" r:id="rId9"/>
  </p:sldIdLst>
  <p:sldSz cx="12190413" cy="6858000"/>
  <p:notesSz cx="6858000" cy="9144000"/>
  <p:embeddedFontLst>
    <p:embeddedFont>
      <p:font typeface="휴먼편지체" panose="02030504000101010101" pitchFamily="18" charset="-127"/>
      <p:regular r:id="rId11"/>
    </p:embeddedFont>
    <p:embeddedFont>
      <p:font typeface="Impact" panose="020B0806030902050204" pitchFamily="34" charset="0"/>
      <p:regular r:id="rId12"/>
    </p:embeddedFont>
    <p:embeddedFont>
      <p:font typeface="Segoe Script" panose="030B0504020000000003" pitchFamily="66" charset="0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74F"/>
    <a:srgbClr val="FCC3C0"/>
    <a:srgbClr val="525354"/>
    <a:srgbClr val="FFFFFF"/>
    <a:srgbClr val="A67950"/>
    <a:srgbClr val="E3CEB3"/>
    <a:srgbClr val="663300"/>
    <a:srgbClr val="CDA379"/>
    <a:srgbClr val="D3B287"/>
    <a:srgbClr val="9F7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84" autoAdjust="0"/>
  </p:normalViewPr>
  <p:slideViewPr>
    <p:cSldViewPr>
      <p:cViewPr>
        <p:scale>
          <a:sx n="75" d="100"/>
          <a:sy n="75" d="100"/>
        </p:scale>
        <p:origin x="1920" y="8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9919D-2587-4830-AD3E-9ACC07F47EF7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DC269-30AD-4E5A-89A9-81574F744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0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C269-30AD-4E5A-89A9-81574F744A7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C269-30AD-4E5A-89A9-81574F744A7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8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C269-30AD-4E5A-89A9-81574F744A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5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C269-30AD-4E5A-89A9-81574F744A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DC269-30AD-4E5A-89A9-81574F744A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7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3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7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5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7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5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88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90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36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39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66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81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00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63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04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666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46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55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19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61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3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81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0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D4B4-7E54-4D61-B265-7D4D4312B42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281E-8619-45A4-A8D5-938D70F15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D4B4-7E54-4D61-B265-7D4D4312B4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281E-8619-45A4-A8D5-938D70F150F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5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:\Users\SEC\Downloads\dark-landscape-mountain-16978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15303" r="-2990" b="11244"/>
          <a:stretch/>
        </p:blipFill>
        <p:spPr bwMode="auto">
          <a:xfrm>
            <a:off x="0" y="-27384"/>
            <a:ext cx="12575926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이등변 삼각형 3"/>
          <p:cNvSpPr>
            <a:spLocks noChangeAspect="1"/>
          </p:cNvSpPr>
          <p:nvPr/>
        </p:nvSpPr>
        <p:spPr>
          <a:xfrm flipV="1">
            <a:off x="3844956" y="549080"/>
            <a:ext cx="4500500" cy="36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033369" y="6026248"/>
            <a:ext cx="123675" cy="831752"/>
            <a:chOff x="6033369" y="6026248"/>
            <a:chExt cx="123675" cy="83175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3369" y="6244124"/>
              <a:ext cx="123675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>
              <a:off x="6095206" y="6534000"/>
              <a:ext cx="0" cy="324000"/>
            </a:xfrm>
            <a:prstGeom prst="line">
              <a:avLst/>
            </a:prstGeom>
            <a:ln w="127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095206" y="6026248"/>
              <a:ext cx="0" cy="144000"/>
            </a:xfrm>
            <a:prstGeom prst="line">
              <a:avLst/>
            </a:prstGeom>
            <a:ln w="127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15204" y="5013176"/>
            <a:ext cx="2160000" cy="246221"/>
          </a:xfrm>
          <a:prstGeom prst="rect">
            <a:avLst/>
          </a:prstGeom>
          <a:noFill/>
        </p:spPr>
        <p:txBody>
          <a:bodyPr wrap="square" lIns="90000" rIns="90000" rtlCol="0" anchor="ctr" anchorCtr="0">
            <a:spAutoFit/>
          </a:bodyPr>
          <a:lstStyle/>
          <a:p>
            <a:pPr algn="dist"/>
            <a:r>
              <a:rPr lang="en-US" altLang="ko-KR" sz="1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Josefin Sans" panose="00000500000000000000" pitchFamily="2" charset="0"/>
                <a:ea typeface="KoPub돋움체 Bold" panose="00000800000000000000" pitchFamily="2" charset="-127"/>
                <a:cs typeface="Kanit SemiBold" panose="00000700000000000000" pitchFamily="2" charset="-34"/>
              </a:rPr>
              <a:t>Team Member</a:t>
            </a:r>
            <a:endParaRPr lang="ko-KR" altLang="en-US" sz="10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25204" y="1683941"/>
            <a:ext cx="2340000" cy="323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Script" panose="020B0504020000000003" pitchFamily="34" charset="0"/>
                <a:ea typeface="더페이스샵 잉크립퀴드체" panose="03050503000000000000" pitchFamily="66" charset="-127"/>
              </a:rPr>
              <a:t>Pix 2 Pix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Segoe Script" panose="020B0504020000000003" pitchFamily="34" charset="0"/>
              <a:ea typeface="더페이스샵 잉크립퀴드체" panose="03050503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5205" y="620688"/>
            <a:ext cx="3960000" cy="461665"/>
          </a:xfrm>
          <a:prstGeom prst="rect">
            <a:avLst/>
          </a:prstGeom>
          <a:noFill/>
          <a:effectLst/>
        </p:spPr>
        <p:txBody>
          <a:bodyPr wrap="square" lIns="0" rIns="0" rtlCol="0" anchor="ctr" anchorCtr="0">
            <a:spAutoFit/>
          </a:bodyPr>
          <a:lstStyle/>
          <a:p>
            <a:pPr algn="dist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Segoe Script" panose="020B0504020000000003" pitchFamily="34" charset="0"/>
                <a:ea typeface="더페이스샵 잉크립퀴드체" panose="03050503000000000000" pitchFamily="66" charset="-127"/>
              </a:rPr>
              <a:t>Project Proposal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Segoe Script" panose="020B0504020000000003" pitchFamily="34" charset="0"/>
              <a:ea typeface="더페이스샵 잉크립퀴드체" panose="03050503000000000000" pitchFamily="66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9041" y="5302949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Youngjun</a:t>
            </a:r>
            <a:r>
              <a:rPr lang="en-US" altLang="ko-KR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Ju</a:t>
            </a:r>
            <a:r>
              <a:rPr lang="en-US" altLang="ko-KR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주영준</a:t>
            </a:r>
            <a:r>
              <a:rPr lang="en-US" altLang="ko-KR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</a:p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Kiwon</a:t>
            </a:r>
            <a:r>
              <a:rPr lang="en-US" altLang="ko-KR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Seo</a:t>
            </a:r>
            <a:r>
              <a:rPr lang="en-US" altLang="ko-KR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서기원</a:t>
            </a:r>
            <a:r>
              <a:rPr lang="en-US" altLang="ko-KR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9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0413" cy="3429000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5141206" y="2475000"/>
            <a:ext cx="1908000" cy="1908000"/>
          </a:xfrm>
          <a:prstGeom prst="ellipse">
            <a:avLst/>
          </a:prstGeom>
          <a:blipFill dpi="0" rotWithShape="0">
            <a:blip r:embed="rId4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6D5462-121D-4B77-A76C-2445D8A093AE}"/>
              </a:ext>
            </a:extLst>
          </p:cNvPr>
          <p:cNvSpPr/>
          <p:nvPr/>
        </p:nvSpPr>
        <p:spPr>
          <a:xfrm>
            <a:off x="2086546" y="921808"/>
            <a:ext cx="2593030" cy="40979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F52F07-61F0-40F4-A1B3-945D174F13BF}"/>
              </a:ext>
            </a:extLst>
          </p:cNvPr>
          <p:cNvSpPr txBox="1"/>
          <p:nvPr/>
        </p:nvSpPr>
        <p:spPr>
          <a:xfrm>
            <a:off x="2911348" y="931497"/>
            <a:ext cx="76815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INDEX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  <a:ea typeface="KoPub돋움체 Bold" panose="00000800000000000000" pitchFamily="2" charset="-127"/>
            </a:endParaRPr>
          </a:p>
        </p:txBody>
      </p:sp>
      <p:pic>
        <p:nvPicPr>
          <p:cNvPr id="48" name="그래픽 98" descr="말풍선">
            <a:extLst>
              <a:ext uri="{FF2B5EF4-FFF2-40B4-BE49-F238E27FC236}">
                <a16:creationId xmlns:a16="http://schemas.microsoft.com/office/drawing/2014/main" id="{95313338-7FC4-4BB4-B633-30868484556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12330" y="754710"/>
            <a:ext cx="790419" cy="743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0" y="3429000"/>
            <a:ext cx="12190413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B9256A1-533E-40A4-B514-6D08F39284C1}"/>
              </a:ext>
            </a:extLst>
          </p:cNvPr>
          <p:cNvCxnSpPr>
            <a:cxnSpLocks/>
          </p:cNvCxnSpPr>
          <p:nvPr/>
        </p:nvCxnSpPr>
        <p:spPr>
          <a:xfrm>
            <a:off x="11351790" y="4475743"/>
            <a:ext cx="0" cy="165618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16800" r="31093" b="23351"/>
          <a:stretch/>
        </p:blipFill>
        <p:spPr>
          <a:xfrm>
            <a:off x="5154323" y="2495987"/>
            <a:ext cx="1881765" cy="1908000"/>
          </a:xfrm>
          <a:prstGeom prst="ellipse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570814" y="4834198"/>
            <a:ext cx="5048781" cy="1477328"/>
          </a:xfrm>
          <a:prstGeom prst="rect">
            <a:avLst/>
          </a:prstGeom>
          <a:noFill/>
        </p:spPr>
        <p:txBody>
          <a:bodyPr wrap="square" lIns="90000" rIns="90000" rtlCol="0" anchor="ctr" anchorCtr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Josefin Sans" panose="00000500000000000000" pitchFamily="2" charset="0"/>
                <a:ea typeface="KoPub돋움체 Bold" panose="00000800000000000000" pitchFamily="2" charset="-127"/>
                <a:cs typeface="Kanit SemiBold" panose="00000700000000000000" pitchFamily="2" charset="-34"/>
              </a:rPr>
              <a:t>GOAL</a:t>
            </a:r>
            <a:endParaRPr lang="en-US" altLang="ko-KR" dirty="0" smtClean="0">
              <a:ln>
                <a:solidFill>
                  <a:prstClr val="black">
                    <a:alpha val="0"/>
                  </a:prstClr>
                </a:solidFill>
              </a:ln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  <a:p>
            <a:pPr algn="dist"/>
            <a:endParaRPr lang="en-US" altLang="ko-KR" dirty="0" smtClean="0">
              <a:ln>
                <a:solidFill>
                  <a:prstClr val="black">
                    <a:alpha val="0"/>
                  </a:prstClr>
                </a:solidFill>
              </a:ln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  <a:p>
            <a:pPr algn="dist"/>
            <a:r>
              <a:rPr lang="en-US" altLang="ko-KR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Josefin Sans" panose="00000500000000000000" pitchFamily="2" charset="0"/>
                <a:ea typeface="KoPub돋움체 Bold" panose="00000800000000000000" pitchFamily="2" charset="-127"/>
                <a:cs typeface="Kanit SemiBold" panose="00000700000000000000" pitchFamily="2" charset="-34"/>
              </a:rPr>
              <a:t>DESCRIPTION</a:t>
            </a:r>
            <a:endParaRPr lang="en-US" altLang="ko-KR" dirty="0" smtClean="0">
              <a:ln>
                <a:solidFill>
                  <a:prstClr val="black">
                    <a:alpha val="0"/>
                  </a:prstClr>
                </a:solidFill>
              </a:ln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  <a:p>
            <a:pPr algn="dist"/>
            <a:endParaRPr lang="en-US" altLang="ko-KR" dirty="0" smtClean="0">
              <a:ln>
                <a:solidFill>
                  <a:prstClr val="black">
                    <a:alpha val="0"/>
                  </a:prstClr>
                </a:solidFill>
              </a:ln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  <a:p>
            <a:pPr algn="dist"/>
            <a:r>
              <a:rPr lang="en-US" altLang="ko-KR" dirty="0" smtClean="0">
                <a:ln>
                  <a:solidFill>
                    <a:prstClr val="black">
                      <a:alpha val="0"/>
                    </a:prstClr>
                  </a:solidFill>
                </a:ln>
                <a:latin typeface="Josefin Sans" panose="00000500000000000000" pitchFamily="2" charset="0"/>
                <a:ea typeface="KoPub돋움체 Bold" panose="00000800000000000000" pitchFamily="2" charset="-127"/>
                <a:cs typeface="Kanit SemiBold" panose="00000700000000000000" pitchFamily="2" charset="-34"/>
              </a:rPr>
              <a:t>SCHEDULING</a:t>
            </a:r>
            <a:endParaRPr lang="en-US" altLang="ko-KR" dirty="0" smtClean="0">
              <a:ln>
                <a:solidFill>
                  <a:prstClr val="black">
                    <a:alpha val="0"/>
                  </a:prstClr>
                </a:solidFill>
              </a:ln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9256A1-533E-40A4-B514-6D08F39284C1}"/>
              </a:ext>
            </a:extLst>
          </p:cNvPr>
          <p:cNvCxnSpPr>
            <a:cxnSpLocks/>
          </p:cNvCxnSpPr>
          <p:nvPr/>
        </p:nvCxnSpPr>
        <p:spPr>
          <a:xfrm>
            <a:off x="1012330" y="4491298"/>
            <a:ext cx="0" cy="165618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C:\Users\SEC\Downloads\dark-landscape-mountain-16978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15303" r="-2990" b="11244"/>
          <a:stretch/>
        </p:blipFill>
        <p:spPr bwMode="auto">
          <a:xfrm>
            <a:off x="0" y="-27384"/>
            <a:ext cx="12791950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-27384"/>
            <a:ext cx="10297295" cy="6912768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233749" y="0"/>
            <a:ext cx="0" cy="288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5133749" y="-1071000"/>
            <a:ext cx="0" cy="90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457748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654343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850938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047534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1247" y="474055"/>
            <a:ext cx="23400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Script" panose="020B0504020000000003" pitchFamily="34" charset="0"/>
              </a:rPr>
              <a:t>Goal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65" name="Picture 2" descr="C:\Users\SEC\Desktop\블랙ppt\로켓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6" y="241682"/>
            <a:ext cx="741746" cy="7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54152" t="33605" r="33709" b="53357"/>
          <a:stretch/>
        </p:blipFill>
        <p:spPr>
          <a:xfrm>
            <a:off x="5457748" y="643152"/>
            <a:ext cx="3456383" cy="208823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0182" y="1400802"/>
            <a:ext cx="2942129" cy="892552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Grayscale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Color Images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38291" y="4186920"/>
            <a:ext cx="6724854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: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Pix2Pix to transform Grayscale images into Color Images</a:t>
            </a:r>
          </a:p>
          <a:p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: 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change many gray-scale images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history books 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color images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change ancestor's </a:t>
            </a: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gray-scale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into color images</a:t>
            </a:r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C:\Users\SEC\Downloads\dark-landscape-mountain-16978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15303" r="-2990" b="11244"/>
          <a:stretch/>
        </p:blipFill>
        <p:spPr bwMode="auto">
          <a:xfrm>
            <a:off x="0" y="-27384"/>
            <a:ext cx="12791950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-27384"/>
            <a:ext cx="10297295" cy="6912768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233749" y="0"/>
            <a:ext cx="0" cy="2880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5133749" y="-1071000"/>
            <a:ext cx="0" cy="90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654343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850938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047534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1247" y="474055"/>
            <a:ext cx="23400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Script" panose="020B0504020000000003" pitchFamily="34" charset="0"/>
              </a:rPr>
              <a:t>Description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65" name="Picture 2" descr="C:\Users\SEC\Desktop\블랙ppt\로켓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6" y="241682"/>
            <a:ext cx="741746" cy="7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766940" y="1400802"/>
            <a:ext cx="848607" cy="892552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</a:p>
          <a:p>
            <a:pPr algn="ctr"/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38291" y="4186920"/>
            <a:ext cx="4581703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 is one of field of GAN</a:t>
            </a:r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: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Gray-scale images to color images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to Night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 to Photo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to Street Scene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42918" t="34080" r="33851" b="29521"/>
          <a:stretch/>
        </p:blipFill>
        <p:spPr>
          <a:xfrm>
            <a:off x="6202094" y="1093695"/>
            <a:ext cx="5299345" cy="46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C:\Users\SEC\Downloads\dark-landscape-mountain-16978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15303" r="-2990" b="11244"/>
          <a:stretch/>
        </p:blipFill>
        <p:spPr bwMode="auto">
          <a:xfrm>
            <a:off x="0" y="-27384"/>
            <a:ext cx="12791950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0" y="-27384"/>
            <a:ext cx="10297295" cy="6912768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16200000" flipH="1">
            <a:off x="5133749" y="-1071000"/>
            <a:ext cx="0" cy="90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646231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842826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8039422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1247" y="474055"/>
            <a:ext cx="23400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R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Script" panose="020B0504020000000003" pitchFamily="34" charset="0"/>
              </a:rPr>
              <a:t>Scheduling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65" name="Picture 2" descr="C:\Users\SEC\Desktop\블랙ppt\로켓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6" y="241682"/>
            <a:ext cx="741746" cy="7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 flipH="1">
            <a:off x="2062758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3259353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455949" y="3285000"/>
            <a:ext cx="0" cy="28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554" y="3572999"/>
            <a:ext cx="1382408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8954" y="2679335"/>
            <a:ext cx="1380804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Studying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3826" y="3572998"/>
            <a:ext cx="2031623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9156" y="2679335"/>
            <a:ext cx="1674154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14479" y="3572997"/>
            <a:ext cx="1844072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3725" y="2679335"/>
            <a:ext cx="1911398" cy="461665"/>
          </a:xfrm>
          <a:prstGeom prst="rect">
            <a:avLst/>
          </a:prstGeom>
          <a:noFill/>
        </p:spPr>
        <p:txBody>
          <a:bodyPr wrap="none" lIns="90000" rIns="90000" rtlCol="0" anchor="t" anchorCtr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바탕체 Light" panose="000003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Users\SEC\Downloads\dark-landscape-mountain-16978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t="15303" r="-2990" b="11244"/>
          <a:stretch/>
        </p:blipFill>
        <p:spPr bwMode="auto">
          <a:xfrm>
            <a:off x="0" y="-27384"/>
            <a:ext cx="12575926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0"/>
            <a:ext cx="12190413" cy="6858000"/>
          </a:xfrm>
          <a:custGeom>
            <a:avLst/>
            <a:gdLst/>
            <a:ahLst/>
            <a:cxnLst/>
            <a:rect l="l" t="t" r="r" b="b"/>
            <a:pathLst>
              <a:path w="12190413" h="6858000">
                <a:moveTo>
                  <a:pt x="3982386" y="0"/>
                </a:moveTo>
                <a:lnTo>
                  <a:pt x="8163633" y="0"/>
                </a:lnTo>
                <a:lnTo>
                  <a:pt x="6073009" y="2742145"/>
                </a:lnTo>
                <a:close/>
                <a:moveTo>
                  <a:pt x="0" y="0"/>
                </a:moveTo>
                <a:lnTo>
                  <a:pt x="2877029" y="0"/>
                </a:lnTo>
                <a:lnTo>
                  <a:pt x="6095206" y="4221088"/>
                </a:lnTo>
                <a:lnTo>
                  <a:pt x="9313383" y="0"/>
                </a:lnTo>
                <a:lnTo>
                  <a:pt x="12190413" y="0"/>
                </a:lnTo>
                <a:lnTo>
                  <a:pt x="121904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95947" y="614636"/>
            <a:ext cx="2322193" cy="369332"/>
          </a:xfrm>
          <a:prstGeom prst="rect">
            <a:avLst/>
          </a:prstGeom>
          <a:noFill/>
          <a:effectLst/>
        </p:spPr>
        <p:txBody>
          <a:bodyPr wrap="square" lIns="0" rIns="0" rtlCol="0" anchor="ctr" anchorCtr="0">
            <a:spAutoFit/>
          </a:bodyPr>
          <a:lstStyle/>
          <a:p>
            <a:pPr algn="dist"/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Josefin Sans SemiBold" panose="00000700000000000000" pitchFamily="2" charset="0"/>
                <a:ea typeface="KoPub돋움체 Bold" panose="00000800000000000000" pitchFamily="2" charset="-127"/>
                <a:cs typeface="Kanit SemiBold" panose="00000700000000000000" pitchFamily="2" charset="-34"/>
              </a:rPr>
              <a:t>Project Proposal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Josefin Sans SemiBold" panose="000007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</p:txBody>
      </p:sp>
      <p:pic>
        <p:nvPicPr>
          <p:cNvPr id="6147" name="Picture 3" descr="C:\Users\SEC\Desktop\블랙ppt\그림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68" y="520970"/>
            <a:ext cx="89058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033369" y="6026248"/>
            <a:ext cx="123675" cy="831752"/>
            <a:chOff x="6033369" y="6026248"/>
            <a:chExt cx="123675" cy="83175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3369" y="6244124"/>
              <a:ext cx="123675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6095206" y="6534000"/>
              <a:ext cx="0" cy="324000"/>
            </a:xfrm>
            <a:prstGeom prst="line">
              <a:avLst/>
            </a:prstGeom>
            <a:ln w="127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95206" y="6026248"/>
              <a:ext cx="0" cy="144000"/>
            </a:xfrm>
            <a:prstGeom prst="line">
              <a:avLst/>
            </a:prstGeom>
            <a:ln w="127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5562049" y="1598603"/>
            <a:ext cx="106631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Script" panose="020B0504020000000003" pitchFamily="34" charset="0"/>
              </a:rPr>
              <a:t>Team Project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06" y="5661249"/>
            <a:ext cx="1440000" cy="246221"/>
          </a:xfrm>
          <a:prstGeom prst="rect">
            <a:avLst/>
          </a:prstGeom>
          <a:noFill/>
        </p:spPr>
        <p:txBody>
          <a:bodyPr wrap="square" lIns="90000" rIns="90000" rtlCol="0" anchor="ctr" anchorCtr="0">
            <a:spAutoFit/>
          </a:bodyPr>
          <a:lstStyle/>
          <a:p>
            <a:pPr algn="dist"/>
            <a:r>
              <a:rPr lang="en-US" altLang="ko-KR" sz="1000" dirty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Josefin Sans" panose="00000500000000000000" pitchFamily="2" charset="0"/>
                <a:ea typeface="Roboto Black" panose="02000000000000000000" pitchFamily="2" charset="0"/>
                <a:cs typeface="Kanit SemiBold" panose="00000700000000000000" pitchFamily="2" charset="-34"/>
              </a:rPr>
              <a:t>THANK YOU</a:t>
            </a:r>
            <a:endParaRPr lang="ko-KR" altLang="en-US" sz="10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latin typeface="Josefin Sans" panose="00000500000000000000" pitchFamily="2" charset="0"/>
              <a:ea typeface="KoPub돋움체 Bold" panose="00000800000000000000" pitchFamily="2" charset="-127"/>
              <a:cs typeface="Kanit SemiBold" panose="000007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98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7987</TotalTime>
  <Words>115</Words>
  <Application>Microsoft Office PowerPoint</Application>
  <PresentationFormat>사용자 지정</PresentationFormat>
  <Paragraphs>50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21" baseType="lpstr">
      <vt:lpstr>Kanit SemiBold</vt:lpstr>
      <vt:lpstr>Josefin Sans SemiBold</vt:lpstr>
      <vt:lpstr>Roboto Black</vt:lpstr>
      <vt:lpstr>휴먼편지체</vt:lpstr>
      <vt:lpstr>Impact</vt:lpstr>
      <vt:lpstr>Segoe Script</vt:lpstr>
      <vt:lpstr>맑은 고딕</vt:lpstr>
      <vt:lpstr>더페이스샵 잉크립퀴드체</vt:lpstr>
      <vt:lpstr>KoPub바탕체 Light</vt:lpstr>
      <vt:lpstr>Josefin Sans</vt:lpstr>
      <vt:lpstr>KoPub돋움체 Bold</vt:lpstr>
      <vt:lpstr>Arial</vt:lpstr>
      <vt:lpstr>Office 테마</vt:lpstr>
      <vt:lpstr>2_Office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blog.naver.com/hakwonkorea</dc:creator>
  <cp:lastModifiedBy>ES_7</cp:lastModifiedBy>
  <cp:revision>347</cp:revision>
  <dcterms:created xsi:type="dcterms:W3CDTF">2018-05-22T01:38:39Z</dcterms:created>
  <dcterms:modified xsi:type="dcterms:W3CDTF">2019-05-27T03:50:58Z</dcterms:modified>
</cp:coreProperties>
</file>