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16afd52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16afd52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96169c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96169c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16afd52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16afd52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16afd52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16afd52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16afd5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16afd5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16afd5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16afd5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16afd52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16afd52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16afd52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16afd52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16afd52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16afd52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16afd52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16afd52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EEG Data Analysis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 &amp; Elizabeth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5600" y="2080525"/>
            <a:ext cx="83928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Sprint: 3/26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Compute Correlation between Signals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311600" y="1152475"/>
            <a:ext cx="8520600" cy="19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cor( dataSPNOEsig$`EEG FP1-REF`$signal, dataSPNOEsig$`EEG FP2-REF`$signal, method="pearson" 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highlight>
                  <a:schemeClr val="lt1"/>
                </a:highlight>
              </a:rPr>
              <a:t>[1] 0.1297484</a:t>
            </a:r>
            <a:endParaRPr sz="11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4/2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758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fft() -</a:t>
            </a:r>
            <a:r>
              <a:rPr lang="en"/>
              <a:t> understanding function for frequency domain(Fourier) analysis of EEG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Analyze more patients with/without epilepsy 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11700" y="2401675"/>
            <a:ext cx="44340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f &lt;- fft(sig$`EEG FP1-REF`$signal, inverse=FALSE)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plot(f, type = "h", main = "attempt 1 graphing fft", ylab = "?", xlab = "?")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596" y="1732582"/>
            <a:ext cx="4149149" cy="310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Package: EdfReader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Reads EDF and BDF file types.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read the header: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dataSP1= readEdfHeader(</a:t>
            </a: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"C:/Users/Elizabeth DiFilippo/Documents/Senior/Second Semester/Senior Project/00000355_s003_t000.edf")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read in signals: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sig = readEdfSignals(dataSP)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Gives information about all 36 (ordinary signals: labels)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0" y="3104600"/>
            <a:ext cx="8426300" cy="1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Package: EdfReader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"/>
              <a:t>, to retrieve specific information about the data as shown below: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lang="en">
                <a:solidFill>
                  <a:srgbClr val="CCCCCC"/>
                </a:solidFill>
              </a:rPr>
              <a:t>$ symbol is used to select specific pieces of data to print, such as the patient information (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$patient</a:t>
            </a:r>
            <a:r>
              <a:rPr lang="en"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5359"/>
            <a:ext cx="9144001" cy="131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a signal 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plot(dataSPsig$'EEG FP1-REF'$signal, type = "l")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29845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chemeClr val="lt1"/>
                </a:highlight>
              </a:rPr>
              <a:t>Graph of one signal (FP1)in one patient </a:t>
            </a:r>
            <a:endParaRPr sz="1100">
              <a:highlight>
                <a:schemeClr val="lt1"/>
              </a:highlight>
            </a:endParaRPr>
          </a:p>
          <a:p>
            <a:pPr marL="914400" lvl="1" indent="-29845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 = “l” </a:t>
            </a:r>
            <a:r>
              <a:rPr lang="en" sz="1100">
                <a:highlight>
                  <a:schemeClr val="lt1"/>
                </a:highlight>
              </a:rPr>
              <a:t>: parameter of plot function to change style of plot i.e. “p” for points, “h” for histogram,” “s” for steps → we chose “l” for a line plot </a:t>
            </a:r>
            <a:endParaRPr sz="110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63" y="2230975"/>
            <a:ext cx="5419724" cy="27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71925" y="322025"/>
            <a:ext cx="135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r="1816" b="38841"/>
          <a:stretch/>
        </p:blipFill>
        <p:spPr>
          <a:xfrm>
            <a:off x="796950" y="2228925"/>
            <a:ext cx="7550101" cy="26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628" y="1598488"/>
            <a:ext cx="6593622" cy="437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 rot="10800000" flipH="1">
            <a:off x="6151000" y="901325"/>
            <a:ext cx="676200" cy="9648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7"/>
          <p:cNvSpPr txBox="1"/>
          <p:nvPr/>
        </p:nvSpPr>
        <p:spPr>
          <a:xfrm>
            <a:off x="5421900" y="322025"/>
            <a:ext cx="372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D9D9D9"/>
                </a:solidFill>
              </a:rPr>
              <a:t>ylab param adds a String label to the y-axis</a:t>
            </a:r>
            <a:endParaRPr i="1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D9D9D9"/>
                </a:solidFill>
              </a:rPr>
              <a:t>(xlab param does the same for x-axis)</a:t>
            </a:r>
            <a:endParaRPr i="1">
              <a:solidFill>
                <a:srgbClr val="D9D9D9"/>
              </a:solidFill>
            </a:endParaRPr>
          </a:p>
        </p:txBody>
      </p:sp>
      <p:cxnSp>
        <p:nvCxnSpPr>
          <p:cNvPr id="87" name="Google Shape;87;p17"/>
          <p:cNvCxnSpPr/>
          <p:nvPr/>
        </p:nvCxnSpPr>
        <p:spPr>
          <a:xfrm rot="10800000" flipH="1">
            <a:off x="1153438" y="1017725"/>
            <a:ext cx="597900" cy="7494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7"/>
          <p:cNvSpPr txBox="1"/>
          <p:nvPr/>
        </p:nvSpPr>
        <p:spPr>
          <a:xfrm>
            <a:off x="1764638" y="322025"/>
            <a:ext cx="3722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par(): </a:t>
            </a:r>
            <a:r>
              <a:rPr lang="en" i="1">
                <a:solidFill>
                  <a:srgbClr val="D9D9D9"/>
                </a:solidFill>
              </a:rPr>
              <a:t>Create a multi-paneled plotting window. </a:t>
            </a:r>
            <a:endParaRPr i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mfrow : </a:t>
            </a:r>
            <a:r>
              <a:rPr lang="en" i="1">
                <a:solidFill>
                  <a:srgbClr val="D9D9D9"/>
                </a:solidFill>
              </a:rPr>
              <a:t>vector of length 2; first argument = # rows and second = # columns</a:t>
            </a:r>
            <a:endParaRPr i="1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370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Correlation between Signals 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&gt;cor( dataSPsig$`EEG FP1-REF`$signal, dataSPsig$`EEG FP2-REF`$signal, method="pearson" )</a:t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[1] 0.7954568</a:t>
            </a:r>
            <a:endParaRPr sz="12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&gt;cor( dataSPsig$`EEG FP1-REF`$signal, dataSPsig$`PHOTIC-REF`$signal,  method="pearson" )</a:t>
            </a: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highlight>
                  <a:schemeClr val="lt1"/>
                </a:highlight>
              </a:rPr>
              <a:t>[1] 0.001461139</a:t>
            </a:r>
            <a:endParaRPr sz="12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The cor() function allows us to compare two signals tand calculate the covariance between them. </a:t>
            </a:r>
            <a:endParaRPr sz="1200"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chemeClr val="lt1"/>
                </a:highlight>
              </a:rPr>
              <a:t>Measure the relationship between the signals in a patient</a:t>
            </a:r>
            <a:endParaRPr sz="1200"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chemeClr val="lt1"/>
                </a:highlight>
              </a:rPr>
              <a:t>*If the behavior is the same, then covariance is possible</a:t>
            </a:r>
            <a:endParaRPr sz="1200"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chemeClr val="lt1"/>
                </a:highlight>
              </a:rPr>
              <a:t>Would like to take signals from multiple patients with or without epilepsy to measure behavior</a:t>
            </a:r>
            <a:endParaRPr sz="1200">
              <a:highlight>
                <a:schemeClr val="lt1"/>
              </a:highlight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chemeClr val="lt1"/>
                </a:highlight>
              </a:rPr>
              <a:t>PROBLEM: Incompatible dimensions </a:t>
            </a:r>
            <a:endParaRPr sz="12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electrodes &amp; eegcap()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342200"/>
            <a:ext cx="37773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electrodes &lt;- c("FP1", "FP2", "F3", "F4", "C3", "C4", "P3", "P4", "O1", "O2", "F7", "F8", "T3","T4", "T5", "T6", "A1", "A2", "FZ", "CZ", "Pz", "ROC", "LOC", "EKG1","EMG", "26", "27", "28", "29", "30", "T1", "T2", "PHOTIC", "IBI", "BURSTS", "SUPPR")</a:t>
            </a:r>
            <a:endParaRPr>
              <a:solidFill>
                <a:schemeClr val="l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2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&gt;eegcap(electrodes)</a:t>
            </a:r>
            <a:endParaRPr>
              <a:solidFill>
                <a:schemeClr val="l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650" y="1342201"/>
            <a:ext cx="4818349" cy="311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without Epilepsy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76" y="1510575"/>
            <a:ext cx="6432674" cy="35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864950" y="1008675"/>
            <a:ext cx="68220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chemeClr val="l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plot(dataSPNOEsig$`EEG FP1-REF`$signal, type ="l")</a:t>
            </a:r>
            <a:endParaRPr sz="1200">
              <a:solidFill>
                <a:schemeClr val="l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Plot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1975300"/>
            <a:ext cx="74199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355125" y="1097663"/>
            <a:ext cx="65616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par(mfrow=c(2,1))</a:t>
            </a:r>
            <a:endParaRPr sz="1200">
              <a:solidFill>
                <a:schemeClr val="l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plot(dataSPNOEsig$`PHOTIC-REF`$signal, type = "l", ylab = "photic"</a:t>
            </a:r>
            <a:endParaRPr sz="1200">
              <a:solidFill>
                <a:schemeClr val="l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plot(dataSPNOEsig$`EEG FP1-REF`$signal,type = "l", ylab = "fp1")</a:t>
            </a:r>
            <a:endParaRPr sz="1200">
              <a:solidFill>
                <a:schemeClr val="l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Simple Dark</vt:lpstr>
      <vt:lpstr>EEG Data Analysis</vt:lpstr>
      <vt:lpstr>Package: EdfReader</vt:lpstr>
      <vt:lpstr>Package: EdfReader</vt:lpstr>
      <vt:lpstr>Plot a signal </vt:lpstr>
      <vt:lpstr>PLOT</vt:lpstr>
      <vt:lpstr>Compute Correlation between Signals </vt:lpstr>
      <vt:lpstr>Declare electrodes &amp; eegcap()</vt:lpstr>
      <vt:lpstr>Patient without Epilepsy </vt:lpstr>
      <vt:lpstr>Segmented Plot</vt:lpstr>
      <vt:lpstr>Compute Correlation between Signals</vt:lpstr>
      <vt:lpstr>Next Week: 4/2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Data Analysis</dc:title>
  <dc:creator>Elizabeth DiFilippo</dc:creator>
  <cp:lastModifiedBy>Elizabeth DiFilippo</cp:lastModifiedBy>
  <cp:revision>1</cp:revision>
  <dcterms:modified xsi:type="dcterms:W3CDTF">2019-03-26T17:33:35Z</dcterms:modified>
</cp:coreProperties>
</file>