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1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de7c462f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de7c462f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9b06ae6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49b06ae6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e005be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e005be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e296d1b7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e296d1b7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e005be2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e005be2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736680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736680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7366809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7366809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de7c46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de7c46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e005be2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e005be2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e005be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e005be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0e296d1b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0e296d1b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e296d1b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e296d1b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e296d1b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e296d1b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e296d1b7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e296d1b7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de7c462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de7c462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de7c462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de7c462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de7c462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de7c462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EEG data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70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Allison &amp; Elizabeth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4200" y="2935775"/>
            <a:ext cx="69756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fft(): Sprint: 4/2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75" y="39775"/>
            <a:ext cx="8520600" cy="506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fft(): Fast Discrete Fourier Transform (FFT)  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Fourier Analysis helps us to derive the amplitudes of each of the sine waves.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Any function can be split into simpler functions to be analyzed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Fourier Transform can be used to filter signals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-High frequencies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 the fft() on the input signal FP1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fourierComponents   = fft( inputSignal 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Value 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260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distance (hypotenuse) between two points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a point is louder it will be far from the origin to the top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 R Studio need the command: </a:t>
            </a:r>
            <a:endParaRPr sz="14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fourierCoefficients = abs( fourierComponents )</a:t>
            </a:r>
            <a:endParaRPr/>
          </a:p>
        </p:txBody>
      </p:sp>
      <p:cxnSp>
        <p:nvCxnSpPr>
          <p:cNvPr id="128" name="Google Shape;128;p24"/>
          <p:cNvCxnSpPr/>
          <p:nvPr/>
        </p:nvCxnSpPr>
        <p:spPr>
          <a:xfrm>
            <a:off x="6085450" y="1994250"/>
            <a:ext cx="1047300" cy="0"/>
          </a:xfrm>
          <a:prstGeom prst="straightConnector1">
            <a:avLst/>
          </a:prstGeom>
          <a:noFill/>
          <a:ln w="9525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4"/>
          <p:cNvCxnSpPr/>
          <p:nvPr/>
        </p:nvCxnSpPr>
        <p:spPr>
          <a:xfrm>
            <a:off x="7132750" y="1994250"/>
            <a:ext cx="924000" cy="0"/>
          </a:xfrm>
          <a:prstGeom prst="straightConnector1">
            <a:avLst/>
          </a:prstGeom>
          <a:noFill/>
          <a:ln w="9525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24"/>
          <p:cNvSpPr/>
          <p:nvPr/>
        </p:nvSpPr>
        <p:spPr>
          <a:xfrm>
            <a:off x="6978850" y="1921050"/>
            <a:ext cx="153900" cy="1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DD7E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 rot="10800000" flipH="1">
            <a:off x="6455050" y="1439850"/>
            <a:ext cx="1201200" cy="1155000"/>
          </a:xfrm>
          <a:prstGeom prst="straightConnector1">
            <a:avLst/>
          </a:prstGeom>
          <a:noFill/>
          <a:ln w="9525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4"/>
          <p:cNvSpPr txBox="1"/>
          <p:nvPr/>
        </p:nvSpPr>
        <p:spPr>
          <a:xfrm>
            <a:off x="7594525" y="1116300"/>
            <a:ext cx="1201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Loud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5977650" y="2488950"/>
            <a:ext cx="6006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Soft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376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130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a discrepancy arises, we must normalize the results for the sample size.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Normalize the results by N/2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normFourComp = fourierCoefficients / (N/2)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299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 with Plots for: Absolute Value, Normalization, and for first 30,000 coefficients </a:t>
            </a:r>
            <a:endParaRPr sz="1800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80725"/>
            <a:ext cx="2808425" cy="24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951" y="2581525"/>
            <a:ext cx="3176049" cy="25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7675" y="2580726"/>
            <a:ext cx="3081024" cy="243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104900"/>
            <a:ext cx="8119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JAVA: creating code to generate repetitive R scripts 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027650"/>
            <a:ext cx="5984400" cy="20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2B2B2B"/>
                </a:highlight>
              </a:rPr>
              <a:t>EEG FP1-REF, EEG FP2-REF, EEG F3-REF, EEG F4-REF, EEG C3-REF, EEG C4-REF, EEG P3-REF, EEG P4-REF, EEG O1-REF, EEG O2-REF, EEG F7-REF, EEG F8-REF, EEG T3-REF, EEG T4-REF, EEG T5-REF, EEG T6-REF, EEG A1-REF, EEG A2-REF, EEG FZ-REF, EEG CZ-REF, EEG PZ-REF, EEG ROC-REF, EEG LOC-REF, EEG EKG1-REF, EMG-REF, EEG 26-REF, EEG 27-REF, EEG 28-REF, EEG 29-REF, EEG 30-REF, EEG T1-REF, EEG T2-REF, PHOTIC-REF, IBI, BURSTS, BURSTS</a:t>
            </a:r>
            <a:endParaRPr sz="900" i="1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6396075" y="1548550"/>
            <a:ext cx="647700" cy="33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7143750" y="1509850"/>
            <a:ext cx="1743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FFFFFF"/>
                </a:solidFill>
              </a:rPr>
              <a:t>36 total channels</a:t>
            </a:r>
            <a:endParaRPr b="1" u="sng">
              <a:solidFill>
                <a:srgbClr val="FFFFFF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947250" y="3063150"/>
            <a:ext cx="6848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Combination </a:t>
            </a:r>
            <a:r>
              <a:rPr lang="en" sz="1800">
                <a:solidFill>
                  <a:srgbClr val="FF00FF"/>
                </a:solidFill>
              </a:rPr>
              <a:t>nCr = C(n, r) = C(36, 2) = 630</a:t>
            </a:r>
            <a:r>
              <a:rPr lang="en" sz="1800">
                <a:solidFill>
                  <a:srgbClr val="F3F3F3"/>
                </a:solidFill>
              </a:rPr>
              <a:t> statements to write !!!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283125" y="732375"/>
            <a:ext cx="80607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ArrayList&lt;String&gt; of channels :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ArrayList&lt;String&gt; channels = 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ArrayList&lt;&gt;()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327225" y="1262800"/>
            <a:ext cx="8816700" cy="2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//generate correlation statements for all possible combinations C(n,r) = C(36, 2) = 630</a:t>
            </a:r>
            <a:endParaRPr sz="12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//start at 1 to skip self-comparison for index position 0</a:t>
            </a:r>
            <a:endParaRPr sz="12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&lt; channels.size()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i++)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 = count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 &lt; channels.size()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j++)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lang="en" sz="1200" i="1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"cor(sig$"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channels.get(i) +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"$signal, sig$"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channels.get(j) +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"$signal, method = 'pearson')"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count++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//increment count to perform correlation on count to channels.size()-1 and avoid repetition</a:t>
            </a:r>
            <a:endParaRPr sz="12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2157450" y="3929800"/>
            <a:ext cx="647700" cy="33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3048000" y="3929800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3F3F3"/>
                </a:solidFill>
              </a:rPr>
              <a:t>Generates 360 statements to copy and paste into RStudio :)</a:t>
            </a:r>
            <a:endParaRPr i="1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Common Artifacts Found in EEG Data 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purpose of EEG is to record cerebral activity. However, it also records other electrical activities other than the brain.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According to Electroencephalography, “Physiological artifacts may include cardiac, pulse, respiratory, sweat, glossokinetic, eye movement (blink, lateral rectus spikes from lateral eye movement), and muscle and movement artifacts.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How/can we remove these from the data?  Can AI learn different types of graphs to determine what is and is not an artifact? 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76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Find the Phase Angle 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shift between two signals with the same frequency.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 R use arg() to determine the phase angle </a:t>
            </a:r>
            <a:endParaRPr/>
          </a:p>
        </p:txBody>
      </p:sp>
      <p:cxnSp>
        <p:nvCxnSpPr>
          <p:cNvPr id="177" name="Google Shape;177;p30"/>
          <p:cNvCxnSpPr/>
          <p:nvPr/>
        </p:nvCxnSpPr>
        <p:spPr>
          <a:xfrm>
            <a:off x="6085450" y="1994250"/>
            <a:ext cx="1047300" cy="0"/>
          </a:xfrm>
          <a:prstGeom prst="straightConnector1">
            <a:avLst/>
          </a:prstGeom>
          <a:noFill/>
          <a:ln w="9525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30"/>
          <p:cNvCxnSpPr/>
          <p:nvPr/>
        </p:nvCxnSpPr>
        <p:spPr>
          <a:xfrm>
            <a:off x="7132750" y="1994250"/>
            <a:ext cx="924000" cy="0"/>
          </a:xfrm>
          <a:prstGeom prst="straightConnector1">
            <a:avLst/>
          </a:prstGeom>
          <a:noFill/>
          <a:ln w="9525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30"/>
          <p:cNvSpPr/>
          <p:nvPr/>
        </p:nvSpPr>
        <p:spPr>
          <a:xfrm>
            <a:off x="6978850" y="1921050"/>
            <a:ext cx="153900" cy="1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DD7E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" name="Google Shape;180;p30"/>
          <p:cNvCxnSpPr/>
          <p:nvPr/>
        </p:nvCxnSpPr>
        <p:spPr>
          <a:xfrm rot="10800000" flipH="1">
            <a:off x="6455050" y="1439850"/>
            <a:ext cx="1201200" cy="1155000"/>
          </a:xfrm>
          <a:prstGeom prst="straightConnector1">
            <a:avLst/>
          </a:prstGeom>
          <a:noFill/>
          <a:ln w="9525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30"/>
          <p:cNvSpPr txBox="1"/>
          <p:nvPr/>
        </p:nvSpPr>
        <p:spPr>
          <a:xfrm>
            <a:off x="7594525" y="1116300"/>
            <a:ext cx="1201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Loud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5977650" y="2488950"/>
            <a:ext cx="6006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Soft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7209850" y="1809475"/>
            <a:ext cx="153900" cy="354300"/>
          </a:xfrm>
          <a:prstGeom prst="arc">
            <a:avLst>
              <a:gd name="adj1" fmla="val 16200000"/>
              <a:gd name="adj2" fmla="val 428074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6824725" y="1609275"/>
            <a:ext cx="677400" cy="631500"/>
          </a:xfrm>
          <a:prstGeom prst="arc">
            <a:avLst>
              <a:gd name="adj1" fmla="val 18951665"/>
              <a:gd name="adj2" fmla="val 8378371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Amplitude vs. Frequency 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Amplitude: is the size of the vibration and how loud a sound is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Energy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Frequency: is measured in Hertz (Hz)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Hz = one wave per cycle (sec)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Frequencies 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main frequencies of human EEG waves are known as: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Delta: only has a max frequency of 3 Hz.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 the highest in amplitude and the slowest of the wave types</a:t>
            </a:r>
            <a:endParaRPr/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525" y="2091300"/>
            <a:ext cx="4512125" cy="30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Frequencies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Theta waves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Has a frequency range between 3.5 Hz and 7.5 Hz; very slow</a:t>
            </a:r>
            <a:r>
              <a:rPr lang="en"/>
              <a:t>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325" y="2072725"/>
            <a:ext cx="4684375" cy="29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Frequencies 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Alpha waves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frequency range between 7.5 Hz and 13 Hz; high amplitude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925" y="2120700"/>
            <a:ext cx="4569600" cy="28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Frequencies 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 Beta waves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frequency range between 14 Hz and a greater value; fast activity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125" y="2112825"/>
            <a:ext cx="4650699" cy="30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Rate 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implementing the fft() algorithm, we must define the sampling frequency: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sampling frequency defines the number of samples per second taken from the signal (split into time)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taking our first signal, FP1-REF, and retrieving its rate in Hz to give us this line:  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lnSpc>
                <a:spcPct val="102272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sampFreq = sig$`EEG FP1-REF`$sRate</a:t>
            </a:r>
            <a:endParaRPr>
              <a:highlight>
                <a:schemeClr val="lt1"/>
              </a:highlight>
            </a:endParaRPr>
          </a:p>
          <a:p>
            <a:pPr marL="914400" lvl="0" indent="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  <a:p>
            <a:pPr marL="914400" lvl="0" indent="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chemeClr val="lt1"/>
              </a:highlight>
            </a:endParaRPr>
          </a:p>
          <a:p>
            <a:pPr marL="9144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 to Sample At: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lt1"/>
                </a:highlight>
              </a:rPr>
              <a:t>Need to define the time interval and the timeIndex (samplingIndex) </a:t>
            </a:r>
            <a:endParaRPr sz="1400">
              <a:highlight>
                <a:schemeClr val="lt1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timeInterval = 1 / sampFreq</a:t>
            </a:r>
            <a:endParaRPr>
              <a:highlight>
                <a:schemeClr val="lt1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timeIndex = seq( 0, sec, by=timeInterval )</a:t>
            </a:r>
            <a:endParaRPr>
              <a:highlight>
                <a:schemeClr val="lt1"/>
              </a:highlight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chemeClr val="lt1"/>
                </a:highlight>
              </a:rPr>
              <a:t>Specifically, generating a sequence of numbers from 0 to sec (recorded period of the signal FP1-REF)</a:t>
            </a:r>
            <a:endParaRPr>
              <a:highlight>
                <a:schemeClr val="lt1"/>
              </a:highlight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Define the number of samples: </a:t>
            </a:r>
            <a:endParaRPr>
              <a:highlight>
                <a:schemeClr val="lt1"/>
              </a:highlight>
            </a:endParaRPr>
          </a:p>
          <a:p>
            <a:pPr marL="1371600" lvl="2" indent="-31750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00">
                <a:highlight>
                  <a:schemeClr val="lt1"/>
                </a:highlight>
              </a:rPr>
              <a:t>N = length(timeIndex)  //see note</a:t>
            </a:r>
            <a:endParaRPr sz="1100">
              <a:highlight>
                <a:schemeClr val="lt1"/>
              </a:highlight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of input Signal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Plot signals with two different frequencies or the signal itself </a:t>
            </a:r>
            <a:endParaRPr>
              <a:highlight>
                <a:schemeClr val="lt1"/>
              </a:highlight>
            </a:endParaRPr>
          </a:p>
          <a:p>
            <a:pPr marL="1371600" lvl="1" indent="-31750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highlight>
                  <a:schemeClr val="lt1"/>
                </a:highlight>
              </a:rPr>
              <a:t>plot( timeIndex[1:len], inputSignal[1:len], main="EEG FP1-REF", type="l", xlab="time (sec)", ylab=sig$`EEG FP2-REF`$range )</a:t>
            </a:r>
            <a:endParaRPr sz="1100">
              <a:highlight>
                <a:schemeClr val="lt1"/>
              </a:highlight>
            </a:endParaRPr>
          </a:p>
          <a:p>
            <a:pPr marL="1828800" lvl="2" indent="-29845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>
                <a:highlight>
                  <a:schemeClr val="lt1"/>
                </a:highlight>
              </a:rPr>
              <a:t>Example with signal itself </a:t>
            </a:r>
            <a:endParaRPr sz="11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chemeClr val="lt1"/>
              </a:highlight>
            </a:endParaRPr>
          </a:p>
          <a:p>
            <a:pPr marL="1371600" lvl="0" indent="-29845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highlight>
                  <a:schemeClr val="lt1"/>
                </a:highlight>
              </a:rPr>
              <a:t>plot( timeIndex[1:len], inputSignal[1:len], main="EEG FP1-REF", type="l", xlab="time (sec)", ylab=sig$`EEG FP1-REF`$range )</a:t>
            </a:r>
            <a:endParaRPr sz="1100">
              <a:highlight>
                <a:schemeClr val="lt1"/>
              </a:highlight>
            </a:endParaRPr>
          </a:p>
          <a:p>
            <a:pPr marL="1828800" lvl="0" indent="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920</Words>
  <Application>Microsoft Office PowerPoint</Application>
  <PresentationFormat>On-screen Show (16:9)</PresentationFormat>
  <Paragraphs>92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Simple Dark</vt:lpstr>
      <vt:lpstr>Analyzing EEG data </vt:lpstr>
      <vt:lpstr>Amplitude vs. Frequency </vt:lpstr>
      <vt:lpstr>Signal Frequencies </vt:lpstr>
      <vt:lpstr>Signal Frequencies</vt:lpstr>
      <vt:lpstr>Signal Frequencies </vt:lpstr>
      <vt:lpstr>Signal Frequencies </vt:lpstr>
      <vt:lpstr>Sampling Rate </vt:lpstr>
      <vt:lpstr>Indexes to Sample At:</vt:lpstr>
      <vt:lpstr>Plot of input Signal</vt:lpstr>
      <vt:lpstr>PowerPoint Presentation</vt:lpstr>
      <vt:lpstr>fft(): Fast Discrete Fourier Transform (FFT)  </vt:lpstr>
      <vt:lpstr>Absolute Value </vt:lpstr>
      <vt:lpstr>Normalization</vt:lpstr>
      <vt:lpstr>Problem with Plots for: Absolute Value, Normalization, and for first 30,000 coefficients </vt:lpstr>
      <vt:lpstr>JAVA: creating code to generate repetitive R scripts </vt:lpstr>
      <vt:lpstr>PowerPoint Presentation</vt:lpstr>
      <vt:lpstr>Next: Common Artifacts Found in EEG Data </vt:lpstr>
      <vt:lpstr>Next: Find the Phase Angle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EEG data </dc:title>
  <dc:creator>Elizabeth DiFilippo</dc:creator>
  <cp:lastModifiedBy>Elizabeth DiFilippo</cp:lastModifiedBy>
  <cp:revision>1</cp:revision>
  <dcterms:modified xsi:type="dcterms:W3CDTF">2019-04-02T17:18:58Z</dcterms:modified>
</cp:coreProperties>
</file>