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6f96594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6f96594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6f96594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6f96594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717e79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717e79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717e79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717e79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5100e6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5100e6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5100e6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5100e6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5100e67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5100e67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5100e67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5100e67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5100e67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5100e67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5100e67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5100e67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6f96594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6f96594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6f96594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6f96594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dSFMvGjxR6COqR75TjXq1o6NiB-M339B/view" TargetMode="External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Coleman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Puppets?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Puppets?</a:t>
            </a:r>
            <a:endParaRPr/>
          </a:p>
        </p:txBody>
      </p:sp>
      <p:pic>
        <p:nvPicPr>
          <p:cNvPr id="126" name="Google Shape;126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562488"/>
            <a:ext cx="4286250" cy="265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pic>
        <p:nvPicPr>
          <p:cNvPr id="132" name="Google Shape;132;p24" title="VID_20190114_23585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731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think this is a good idea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425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Puppets are not intimidating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Language-Agnostic classes help with general concepts without getting muddled in the syntactic details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field will kept growing larger and a easy to understand resource of general concepts is essential for the growth of the next generation of programmers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25" y="1017725"/>
            <a:ext cx="4125776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660950"/>
            <a:ext cx="8520600" cy="18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programming language for teaching how to program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925" y="852025"/>
            <a:ext cx="996725" cy="8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650" y="579000"/>
            <a:ext cx="996725" cy="8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8275" y="852025"/>
            <a:ext cx="996725" cy="86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8625" y="2218025"/>
            <a:ext cx="996725" cy="86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8850" y="2198013"/>
            <a:ext cx="996724" cy="86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65200" y="3544025"/>
            <a:ext cx="996726" cy="8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76925" y="3584025"/>
            <a:ext cx="996725" cy="8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925" y="852025"/>
            <a:ext cx="996725" cy="8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830" y="1647500"/>
            <a:ext cx="1386369" cy="18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3650" y="579000"/>
            <a:ext cx="996725" cy="8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8275" y="852025"/>
            <a:ext cx="996725" cy="86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8625" y="2218025"/>
            <a:ext cx="996725" cy="86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8850" y="2198013"/>
            <a:ext cx="996724" cy="86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5200" y="3544025"/>
            <a:ext cx="996726" cy="8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76925" y="3584025"/>
            <a:ext cx="996725" cy="8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6800"/>
            <a:ext cx="9144000" cy="57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00" y="1248700"/>
            <a:ext cx="2458076" cy="1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this language need to be?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2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oriented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type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dependent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for other paradigms*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read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Garbage Collected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reason 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Homoiconic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805" y="1794425"/>
            <a:ext cx="1386369" cy="18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952" y="1713688"/>
            <a:ext cx="2182074" cy="218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A.I. that creates music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it work?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02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A.I. with general rules about music theory.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previously written notes to travel down a decision tree to determine what the optimal next step in creating its music should be.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song the A.I. created was liked by the user it shall give the user the sheet music.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075" y="1342438"/>
            <a:ext cx="4499098" cy="2458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Computer Science through the cunning use of puppets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