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6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8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5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1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C68213-97EA-DA45-97D9-9B88E8D4FDE2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B9F984D-71E9-8847-A2C6-B90EFFF9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49830"/>
            <a:ext cx="7729728" cy="1188720"/>
          </a:xfrm>
        </p:spPr>
        <p:txBody>
          <a:bodyPr/>
          <a:lstStyle/>
          <a:p>
            <a:r>
              <a:rPr lang="en-US" dirty="0" smtClean="0"/>
              <a:t>Player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4"/>
          <a:stretch/>
        </p:blipFill>
        <p:spPr>
          <a:xfrm>
            <a:off x="1844346" y="1710253"/>
            <a:ext cx="8503307" cy="46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49830"/>
            <a:ext cx="7729728" cy="1188720"/>
          </a:xfrm>
        </p:spPr>
        <p:txBody>
          <a:bodyPr/>
          <a:lstStyle/>
          <a:p>
            <a:r>
              <a:rPr lang="en-US" dirty="0" smtClean="0"/>
              <a:t>Team Statistics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41" y="1797648"/>
            <a:ext cx="8834517" cy="4604904"/>
          </a:xfrm>
        </p:spPr>
      </p:pic>
    </p:spTree>
    <p:extLst>
      <p:ext uri="{BB962C8B-B14F-4D97-AF65-F5344CB8AC3E}">
        <p14:creationId xmlns:p14="http://schemas.microsoft.com/office/powerpoint/2010/main" val="21213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49830"/>
            <a:ext cx="7729728" cy="1188720"/>
          </a:xfrm>
        </p:spPr>
        <p:txBody>
          <a:bodyPr/>
          <a:lstStyle/>
          <a:p>
            <a:r>
              <a:rPr lang="en-US" dirty="0" smtClean="0"/>
              <a:t>Team odds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6" y="1771557"/>
            <a:ext cx="7478067" cy="4683235"/>
          </a:xfrm>
        </p:spPr>
      </p:pic>
    </p:spTree>
    <p:extLst>
      <p:ext uri="{BB962C8B-B14F-4D97-AF65-F5344CB8AC3E}">
        <p14:creationId xmlns:p14="http://schemas.microsoft.com/office/powerpoint/2010/main" val="19356522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107</TotalTime>
  <Words>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Arial</vt:lpstr>
      <vt:lpstr>Parcel</vt:lpstr>
      <vt:lpstr>Website Mockups</vt:lpstr>
      <vt:lpstr>Player Statistics</vt:lpstr>
      <vt:lpstr>Team Statistics</vt:lpstr>
      <vt:lpstr>Team odds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Mockups</dc:title>
  <dc:creator>mariel berger</dc:creator>
  <cp:lastModifiedBy>mariel berger</cp:lastModifiedBy>
  <cp:revision>5</cp:revision>
  <dcterms:created xsi:type="dcterms:W3CDTF">2019-02-19T15:25:09Z</dcterms:created>
  <dcterms:modified xsi:type="dcterms:W3CDTF">2019-02-19T17:12:44Z</dcterms:modified>
</cp:coreProperties>
</file>