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3086-FA14-4627-99C9-8F7FC7AB8C52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9974-759A-4921-B674-E0FBFA4C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185-D1FC-467B-8E6C-66694B33306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1. </a:t>
            </a:r>
            <a:r>
              <a:rPr lang="ko-KR" altLang="en-US" sz="3200" b="1" smtClean="0"/>
              <a:t>과제</a:t>
            </a:r>
            <a:r>
              <a:rPr lang="en-US" altLang="ko-KR" sz="3200" b="1" smtClean="0"/>
              <a:t>#2 </a:t>
            </a:r>
            <a:r>
              <a:rPr lang="ko-KR" altLang="en-US" sz="3200" b="1" smtClean="0"/>
              <a:t>프레임시스템을 적용한 지식표현 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551087"/>
            <a:ext cx="8456293" cy="71508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 smtClean="0">
                <a:solidFill>
                  <a:schemeClr val="tx1"/>
                </a:solidFill>
              </a:rPr>
              <a:t>이번 과제에서는 여러가지 실세계에 존재하는 대상들에 대해서</a:t>
            </a:r>
            <a:r>
              <a:rPr lang="en-US" altLang="ko-KR" b="1" smtClean="0">
                <a:solidFill>
                  <a:schemeClr val="tx1"/>
                </a:solidFill>
              </a:rPr>
              <a:t>,</a:t>
            </a:r>
            <a:r>
              <a:rPr lang="ko-KR" altLang="en-US" b="1" smtClean="0">
                <a:solidFill>
                  <a:schemeClr val="tx1"/>
                </a:solidFill>
              </a:rPr>
              <a:t> 프레임시스템을</a:t>
            </a:r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통하여 표현해보도록 한다</a:t>
            </a:r>
            <a:r>
              <a:rPr lang="en-US" altLang="ko-KR" b="1" smtClean="0">
                <a:solidFill>
                  <a:schemeClr val="tx1"/>
                </a:solidFill>
              </a:rPr>
              <a:t>. 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853" y="1052736"/>
            <a:ext cx="3796099" cy="41764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2041" y="1052736"/>
            <a:ext cx="3897788" cy="41764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2. </a:t>
            </a:r>
            <a:r>
              <a:rPr lang="ko-KR" altLang="en-US" sz="3200" b="1" smtClean="0"/>
              <a:t>최후의 만찬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397854"/>
            <a:ext cx="8456293" cy="102155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 smtClean="0">
                <a:solidFill>
                  <a:schemeClr val="tx1"/>
                </a:solidFill>
              </a:rPr>
              <a:t>위에 보이는 그림은 레오나르드 다 빈치가 그린 </a:t>
            </a:r>
            <a:r>
              <a:rPr lang="ko-KR" altLang="en-US" b="1">
                <a:solidFill>
                  <a:schemeClr val="tx1"/>
                </a:solidFill>
              </a:rPr>
              <a:t>최후의 만찬</a:t>
            </a:r>
            <a:r>
              <a:rPr lang="en-US" altLang="ko-KR" b="1">
                <a:solidFill>
                  <a:schemeClr val="tx1"/>
                </a:solidFill>
              </a:rPr>
              <a:t>(The Last Supper, </a:t>
            </a:r>
            <a:r>
              <a:rPr lang="en-US" altLang="ko-KR" b="1">
                <a:solidFill>
                  <a:schemeClr val="tx1"/>
                </a:solidFill>
              </a:rPr>
              <a:t>1495~1497</a:t>
            </a:r>
            <a:r>
              <a:rPr lang="en-US" altLang="ko-KR" b="1" smtClean="0">
                <a:solidFill>
                  <a:schemeClr val="tx1"/>
                </a:solidFill>
              </a:rPr>
              <a:t>)</a:t>
            </a:r>
            <a:r>
              <a:rPr lang="ko-KR" altLang="en-US" b="1" smtClean="0">
                <a:solidFill>
                  <a:schemeClr val="tx1"/>
                </a:solidFill>
              </a:rPr>
              <a:t>이라는 그림이다</a:t>
            </a:r>
            <a:r>
              <a:rPr lang="en-US" altLang="ko-KR" b="1" smtClean="0">
                <a:solidFill>
                  <a:schemeClr val="tx1"/>
                </a:solidFill>
              </a:rPr>
              <a:t>. </a:t>
            </a:r>
            <a:r>
              <a:rPr lang="ko-KR" altLang="en-US" b="1" smtClean="0">
                <a:solidFill>
                  <a:schemeClr val="tx1"/>
                </a:solidFill>
              </a:rPr>
              <a:t>성경에서 묘사된 예수의 마지막 식사를 표현한 작품이며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그는 주변에는 제자들도 함께 식사에 참여하고 있다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853" y="1052736"/>
            <a:ext cx="8456293" cy="41764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3.</a:t>
            </a:r>
            <a:r>
              <a:rPr lang="en-US" altLang="ko-KR" sz="3200" b="1" smtClean="0"/>
              <a:t>result(1)</a:t>
            </a:r>
            <a:endParaRPr lang="ko-KR" altLang="en-US" sz="32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29624"/>
              </p:ext>
            </p:extLst>
          </p:nvPr>
        </p:nvGraphicFramePr>
        <p:xfrm>
          <a:off x="467544" y="1268760"/>
          <a:ext cx="2088232" cy="28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Painting(the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last supper)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of: Supper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Location: Dining room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Contains: (Dinner table</a:t>
                      </a: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     Food</a:t>
                      </a: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        People)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411760" y="1484784"/>
            <a:ext cx="4032448" cy="201622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>
            <a:off x="2267744" y="3645024"/>
            <a:ext cx="4248472" cy="12700"/>
          </a:xfrm>
          <a:prstGeom prst="bentConnector3">
            <a:avLst>
              <a:gd name="adj1" fmla="val 9023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>
            <a:off x="1061610" y="4023066"/>
            <a:ext cx="972108" cy="864096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22846"/>
              </p:ext>
            </p:extLst>
          </p:nvPr>
        </p:nvGraphicFramePr>
        <p:xfrm>
          <a:off x="6510807" y="944725"/>
          <a:ext cx="2088232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Dinner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Height: 80cm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Legs: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Use: Eating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6975"/>
              </p:ext>
            </p:extLst>
          </p:nvPr>
        </p:nvGraphicFramePr>
        <p:xfrm>
          <a:off x="6516216" y="3429001"/>
          <a:ext cx="2088232" cy="146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Type: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Bread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Use: </a:t>
                      </a:r>
                      <a:r>
                        <a:rPr lang="en-US" altLang="ko-KR" sz="12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nutritious substance</a:t>
                      </a:r>
                      <a:endParaRPr lang="en-US" altLang="ko-KR" sz="12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07118"/>
              </p:ext>
            </p:extLst>
          </p:nvPr>
        </p:nvGraphicFramePr>
        <p:xfrm>
          <a:off x="503548" y="4941168"/>
          <a:ext cx="2088232" cy="150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Number: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13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Part: (Jesus</a:t>
                      </a: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       ……..</a:t>
                      </a: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        Judas)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6152"/>
              </p:ext>
            </p:extLst>
          </p:nvPr>
        </p:nvGraphicFramePr>
        <p:xfrm>
          <a:off x="3779912" y="4941168"/>
          <a:ext cx="2088232" cy="146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Judas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Position: Second</a:t>
                      </a: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                 from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right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Condition: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ko-KR" sz="12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nconscientious</a:t>
                      </a:r>
                      <a:endParaRPr lang="en-US" altLang="ko-KR" sz="12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꺾인 연결선 27"/>
          <p:cNvCxnSpPr/>
          <p:nvPr/>
        </p:nvCxnSpPr>
        <p:spPr>
          <a:xfrm flipV="1">
            <a:off x="1979712" y="5013176"/>
            <a:ext cx="1656184" cy="136815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4. </a:t>
            </a:r>
            <a:r>
              <a:rPr lang="ko-KR" altLang="en-US" sz="3200" b="1" smtClean="0"/>
              <a:t>신라 호텔 객실 내부 </a:t>
            </a:r>
            <a:r>
              <a:rPr lang="en-US" altLang="ko-KR" sz="3200" b="1" smtClean="0"/>
              <a:t> 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551088"/>
            <a:ext cx="8456293" cy="71508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 smtClean="0">
                <a:solidFill>
                  <a:schemeClr val="tx1"/>
                </a:solidFill>
              </a:rPr>
              <a:t>다음은 우리나라 최고의 호텔인 신라 호텔의 객실 내부 사진이다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smtClean="0">
                <a:solidFill>
                  <a:schemeClr val="tx1"/>
                </a:solidFill>
              </a:rPr>
              <a:t>실세계를 되도록 온전히 표현한 사진을 골라보았다</a:t>
            </a:r>
            <a:r>
              <a:rPr lang="en-US" altLang="ko-KR" b="1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3853" y="1052736"/>
            <a:ext cx="8456293" cy="41764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5.</a:t>
            </a:r>
            <a:r>
              <a:rPr lang="en-US" altLang="ko-KR" sz="3200" b="1" smtClean="0"/>
              <a:t>result(2)</a:t>
            </a:r>
            <a:endParaRPr lang="ko-KR" altLang="en-US" sz="32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16921"/>
              </p:ext>
            </p:extLst>
          </p:nvPr>
        </p:nvGraphicFramePr>
        <p:xfrm>
          <a:off x="467544" y="1268760"/>
          <a:ext cx="2088232" cy="28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Shilla hotel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room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of: Room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Location: Seoul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Contains: (Hotel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bed</a:t>
                      </a:r>
                    </a:p>
                    <a:p>
                      <a:pPr algn="ctr" latinLnBrk="1"/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   Hotehl chair</a:t>
                      </a:r>
                    </a:p>
                    <a:p>
                      <a:pPr algn="ctr" latinLnBrk="1"/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          Hotel electronics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411760" y="1484784"/>
            <a:ext cx="4032448" cy="201622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>
            <a:off x="2267744" y="3645024"/>
            <a:ext cx="4320480" cy="32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>
            <a:off x="1061610" y="4023066"/>
            <a:ext cx="972108" cy="864096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4181"/>
              </p:ext>
            </p:extLst>
          </p:nvPr>
        </p:nvGraphicFramePr>
        <p:xfrm>
          <a:off x="6510807" y="944725"/>
          <a:ext cx="2088232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Hotel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bed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of: bed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7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Color: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White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Use: Sleeping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35407"/>
              </p:ext>
            </p:extLst>
          </p:nvPr>
        </p:nvGraphicFramePr>
        <p:xfrm>
          <a:off x="6660232" y="3861048"/>
          <a:ext cx="2088232" cy="14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Hotel chair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of: chair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Use: Sitting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Height: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50cm</a:t>
                      </a:r>
                      <a:endParaRPr lang="en-US" altLang="ko-KR" sz="12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3510"/>
              </p:ext>
            </p:extLst>
          </p:nvPr>
        </p:nvGraphicFramePr>
        <p:xfrm>
          <a:off x="503548" y="4941168"/>
          <a:ext cx="2088232" cy="150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Hotel electronics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Superclass: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Electronics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Part: (Hotel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TV</a:t>
                      </a:r>
                    </a:p>
                    <a:p>
                      <a:pPr algn="ctr" latinLnBrk="1"/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            Hotel laptop</a:t>
                      </a:r>
                    </a:p>
                    <a:p>
                      <a:pPr algn="ctr" latinLnBrk="1"/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           Hotel light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68311"/>
              </p:ext>
            </p:extLst>
          </p:nvPr>
        </p:nvGraphicFramePr>
        <p:xfrm>
          <a:off x="4067944" y="4878998"/>
          <a:ext cx="2088232" cy="146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Hotel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TV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Position: Wall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</a:rPr>
                        <a:t> hanging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Firmness: Firm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꺾인 연결선 27"/>
          <p:cNvCxnSpPr/>
          <p:nvPr/>
        </p:nvCxnSpPr>
        <p:spPr>
          <a:xfrm flipV="1">
            <a:off x="2123728" y="5013176"/>
            <a:ext cx="1872208" cy="93610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1097449"/>
            <a:ext cx="8352928" cy="23042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90328" y="1113609"/>
            <a:ext cx="6946168" cy="549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07504" y="1097450"/>
            <a:ext cx="2268760" cy="2304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6</a:t>
            </a:r>
            <a:r>
              <a:rPr lang="en-US" altLang="ko-KR" sz="3200" b="1" smtClean="0"/>
              <a:t>. </a:t>
            </a:r>
            <a:r>
              <a:rPr lang="en-US" altLang="ko-KR" sz="3200" b="1" smtClean="0"/>
              <a:t>Discussion</a:t>
            </a:r>
            <a:endParaRPr lang="ko-KR" altLang="en-US" sz="3200" b="1"/>
          </a:p>
        </p:txBody>
      </p:sp>
      <p:sp>
        <p:nvSpPr>
          <p:cNvPr id="2" name="타원 1"/>
          <p:cNvSpPr/>
          <p:nvPr/>
        </p:nvSpPr>
        <p:spPr>
          <a:xfrm>
            <a:off x="107504" y="1097449"/>
            <a:ext cx="2268760" cy="230425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83768" y="1114035"/>
            <a:ext cx="6336704" cy="2329405"/>
            <a:chOff x="2483768" y="1247679"/>
            <a:chExt cx="6336704" cy="2329405"/>
          </a:xfrm>
        </p:grpSpPr>
        <p:sp>
          <p:nvSpPr>
            <p:cNvPr id="3" name="TextBox 2"/>
            <p:cNvSpPr txBox="1"/>
            <p:nvPr/>
          </p:nvSpPr>
          <p:spPr>
            <a:xfrm>
              <a:off x="2915816" y="1268760"/>
              <a:ext cx="59046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프레임 시스템을 통해서 지식을 표현한다는 것은</a:t>
              </a:r>
              <a:r>
                <a:rPr lang="en-US" altLang="ko-KR" b="1" smtClean="0"/>
                <a:t>, </a:t>
              </a:r>
              <a:r>
                <a:rPr lang="ko-KR" altLang="en-US" b="1" smtClean="0"/>
                <a:t>작성하는 사람이 대상들 간 관계를 확립시키는 절차가 반드시 필요하다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그러므로 이는 인공지능의 원리에서 말하는 엔도모피즘</a:t>
              </a:r>
              <a:r>
                <a:rPr lang="en-US" altLang="ko-KR" b="1" smtClean="0"/>
                <a:t>, </a:t>
              </a:r>
              <a:r>
                <a:rPr lang="ko-KR" altLang="en-US" b="1" smtClean="0"/>
                <a:t>즉 </a:t>
              </a:r>
              <a:r>
                <a:rPr lang="en-US" altLang="ko-KR" b="1" smtClean="0"/>
                <a:t>‘</a:t>
              </a:r>
              <a:r>
                <a:rPr lang="ko-KR" altLang="en-US" b="1" smtClean="0"/>
                <a:t>앎</a:t>
              </a:r>
              <a:r>
                <a:rPr lang="en-US" altLang="ko-KR" b="1" smtClean="0"/>
                <a:t>’</a:t>
              </a:r>
              <a:r>
                <a:rPr lang="ko-KR" altLang="en-US" b="1" smtClean="0"/>
                <a:t>이라는 것과 원리가 완전히 같다</a:t>
              </a:r>
              <a:r>
                <a:rPr lang="en-US" altLang="ko-KR" b="1" smtClean="0"/>
                <a:t>.</a:t>
              </a:r>
            </a:p>
            <a:p>
              <a:r>
                <a:rPr lang="en-US" altLang="ko-KR" b="1" smtClean="0"/>
                <a:t> </a:t>
              </a:r>
              <a:r>
                <a:rPr lang="ko-KR" altLang="en-US" b="1" smtClean="0"/>
                <a:t>대상을 감각한 후</a:t>
              </a:r>
              <a:r>
                <a:rPr lang="en-US" altLang="ko-KR" b="1" smtClean="0"/>
                <a:t>, </a:t>
              </a:r>
              <a:r>
                <a:rPr lang="ko-KR" altLang="en-US" b="1" smtClean="0"/>
                <a:t>그것을 활용하여 새로운 관계를 만드는 것은 작성자의 주관이 반드시 들어간다고 생각한다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프레임 시스템은 이러한 관계성을 인식하기 위해 자신이 만든 틀이라고 할 수 있다</a:t>
              </a:r>
              <a:r>
                <a:rPr lang="en-US" altLang="ko-KR" b="1" smtClean="0"/>
                <a:t>. </a:t>
              </a:r>
              <a:endParaRPr lang="ko-KR" altLang="en-US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●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83768" y="3373719"/>
            <a:ext cx="6336704" cy="2591548"/>
            <a:chOff x="2483768" y="1247679"/>
            <a:chExt cx="6336704" cy="8775763"/>
          </a:xfrm>
        </p:grpSpPr>
        <p:sp>
          <p:nvSpPr>
            <p:cNvPr id="13" name="TextBox 12"/>
            <p:cNvSpPr txBox="1"/>
            <p:nvPr/>
          </p:nvSpPr>
          <p:spPr>
            <a:xfrm>
              <a:off x="2915816" y="1268759"/>
              <a:ext cx="5904656" cy="875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프레임 시스템을 통해서 지식을 표현해 볼 때</a:t>
              </a:r>
              <a:r>
                <a:rPr lang="en-US" altLang="ko-KR" b="1" smtClean="0"/>
                <a:t>, </a:t>
              </a:r>
              <a:r>
                <a:rPr lang="ko-KR" altLang="en-US" b="1" smtClean="0"/>
                <a:t>나는 그림과 사진을 통해서 그것들을 분류해 보았다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이로 인해 느낀 점은 우리 머리 속에서 실세계를 완전히 재현시키는 것은 불가능할 것이라는 추측이다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머리 속에서 아무리 재현시키려고 노력해봤자 머리 속에 들어있는 것은 실제 대상과 호모모픽한 관계를 갖는 새로운 것이며 이를 표현할 때 탄생한 새로운 대상은 원래 대상과 엔도모픽한 관계를 갖는 것이다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사진과 그림은 그것을 표현한 매체에 차이가 있을 뿐이다</a:t>
              </a:r>
              <a:r>
                <a:rPr lang="en-US" altLang="ko-KR" b="1" smtClean="0"/>
                <a:t>. </a:t>
              </a:r>
              <a:r>
                <a:rPr lang="ko-KR" altLang="en-US" b="1" smtClean="0"/>
                <a:t>  </a:t>
              </a:r>
              <a:r>
                <a:rPr lang="en-US" altLang="ko-KR" b="1" smtClean="0"/>
                <a:t> 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●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4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366</Words>
  <Application>Microsoft Office PowerPoint</Application>
  <PresentationFormat>화면 슬라이드 쇼(4:3)</PresentationFormat>
  <Paragraphs>66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50</cp:revision>
  <dcterms:created xsi:type="dcterms:W3CDTF">2019-04-01T04:07:14Z</dcterms:created>
  <dcterms:modified xsi:type="dcterms:W3CDTF">2019-04-08T14:36:16Z</dcterms:modified>
</cp:coreProperties>
</file>