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5" r:id="rId3"/>
    <p:sldId id="267" r:id="rId4"/>
    <p:sldId id="268" r:id="rId5"/>
    <p:sldId id="273" r:id="rId6"/>
    <p:sldId id="270" r:id="rId7"/>
    <p:sldId id="271" r:id="rId8"/>
    <p:sldId id="272" r:id="rId9"/>
    <p:sldId id="274" r:id="rId10"/>
    <p:sldId id="275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4660"/>
  </p:normalViewPr>
  <p:slideViewPr>
    <p:cSldViewPr>
      <p:cViewPr varScale="1">
        <p:scale>
          <a:sx n="108" d="100"/>
          <a:sy n="108" d="100"/>
        </p:scale>
        <p:origin x="10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43086-FA14-4627-99C9-8F7FC7AB8C5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99974-759A-4921-B674-E0FBFA4C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2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97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6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90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47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62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430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9974-759A-4921-B674-E0FBFA4C23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7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6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3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2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2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3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4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85-D1FC-467B-8E6C-66694B33306B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1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5185-D1FC-467B-8E6C-66694B33306B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40D86-F888-42A9-ADF0-500012B68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2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과제 </a:t>
            </a:r>
            <a:r>
              <a:rPr lang="en-US" altLang="ko-KR" sz="3200" b="1"/>
              <a:t>#3 </a:t>
            </a:r>
            <a:r>
              <a:rPr lang="ko-KR" altLang="en-US" sz="3200" b="1"/>
              <a:t>오류역전파 알고리즘 </a:t>
            </a:r>
          </a:p>
        </p:txBody>
      </p:sp>
      <p:sp>
        <p:nvSpPr>
          <p:cNvPr id="8" name="모서리가 둥근 직사각형 55">
            <a:extLst>
              <a:ext uri="{FF2B5EF4-FFF2-40B4-BE49-F238E27FC236}">
                <a16:creationId xmlns:a16="http://schemas.microsoft.com/office/drawing/2014/main" id="{290CE2F4-EC51-4871-B27D-11FD0A406CBA}"/>
              </a:ext>
            </a:extLst>
          </p:cNvPr>
          <p:cNvSpPr/>
          <p:nvPr/>
        </p:nvSpPr>
        <p:spPr>
          <a:xfrm>
            <a:off x="276037" y="5889713"/>
            <a:ext cx="8456293" cy="715089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ko-KR" altLang="en-US" b="1">
                <a:solidFill>
                  <a:schemeClr val="tx1"/>
                </a:solidFill>
              </a:rPr>
              <a:t>이번 과제에서는 수업시간에 배운 오류역전파 알고리즘을 다룰 것이다</a:t>
            </a:r>
            <a:r>
              <a:rPr lang="en-US" altLang="ko-KR" b="1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>
                <a:solidFill>
                  <a:schemeClr val="tx1"/>
                </a:solidFill>
              </a:rPr>
              <a:t>우선 강의자료 예제에 있는 </a:t>
            </a:r>
            <a:r>
              <a:rPr lang="en-US" altLang="ko-KR" b="1">
                <a:solidFill>
                  <a:schemeClr val="tx1"/>
                </a:solidFill>
              </a:rPr>
              <a:t>person </a:t>
            </a:r>
            <a:r>
              <a:rPr lang="ko-KR" altLang="en-US" b="1">
                <a:solidFill>
                  <a:schemeClr val="tx1"/>
                </a:solidFill>
              </a:rPr>
              <a:t>유형별로 적용해보자</a:t>
            </a:r>
            <a:r>
              <a:rPr lang="en-US" altLang="ko-KR" b="1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772C24-EAE3-4715-BA26-D3E8BD4D7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27627"/>
              </p:ext>
            </p:extLst>
          </p:nvPr>
        </p:nvGraphicFramePr>
        <p:xfrm>
          <a:off x="611560" y="1396999"/>
          <a:ext cx="7416825" cy="41040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365">
                  <a:extLst>
                    <a:ext uri="{9D8B030D-6E8A-4147-A177-3AD203B41FA5}">
                      <a16:colId xmlns:a16="http://schemas.microsoft.com/office/drawing/2014/main" val="2456951679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3591749495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1015718396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3497382558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3410460550"/>
                    </a:ext>
                  </a:extLst>
                </a:gridCol>
              </a:tblGrid>
              <a:tr h="583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태양인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(person 1)</a:t>
                      </a:r>
                    </a:p>
                    <a:p>
                      <a:pPr latinLnBrk="1"/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0  1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태음인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(person 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1  0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소양인</a:t>
                      </a:r>
                      <a:r>
                        <a:rPr lang="en-US" altLang="ko-KR"/>
                        <a:t>(person 3)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0  0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소용인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(person 4)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1  1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770796"/>
                  </a:ext>
                </a:extLst>
              </a:tr>
              <a:tr h="583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77427"/>
                  </a:ext>
                </a:extLst>
              </a:tr>
              <a:tr h="583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안경</a:t>
                      </a:r>
                      <a:endParaRPr lang="en-US" altLang="ko-K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798659"/>
                  </a:ext>
                </a:extLst>
              </a:tr>
              <a:tr h="583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머리 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39834"/>
                  </a:ext>
                </a:extLst>
              </a:tr>
              <a:tr h="583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무게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484497"/>
                  </a:ext>
                </a:extLst>
              </a:tr>
              <a:tr h="583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293701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023AEC2-9D07-4949-B442-67A8B6991BB1}"/>
              </a:ext>
            </a:extLst>
          </p:cNvPr>
          <p:cNvCxnSpPr>
            <a:cxnSpLocks/>
          </p:cNvCxnSpPr>
          <p:nvPr/>
        </p:nvCxnSpPr>
        <p:spPr>
          <a:xfrm>
            <a:off x="2123728" y="2060848"/>
            <a:ext cx="590465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FAA1EF-4EA9-4241-859A-66F0548CDCBF}"/>
              </a:ext>
            </a:extLst>
          </p:cNvPr>
          <p:cNvSpPr/>
          <p:nvPr/>
        </p:nvSpPr>
        <p:spPr>
          <a:xfrm>
            <a:off x="276037" y="2204864"/>
            <a:ext cx="1296144" cy="35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input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D34946-3F52-46BC-A52E-38733360A982}"/>
              </a:ext>
            </a:extLst>
          </p:cNvPr>
          <p:cNvSpPr/>
          <p:nvPr/>
        </p:nvSpPr>
        <p:spPr>
          <a:xfrm>
            <a:off x="1118745" y="2029282"/>
            <a:ext cx="1296144" cy="35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output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D559CD-26D1-4DE4-8783-B50DDE5AD280}"/>
              </a:ext>
            </a:extLst>
          </p:cNvPr>
          <p:cNvSpPr/>
          <p:nvPr/>
        </p:nvSpPr>
        <p:spPr>
          <a:xfrm>
            <a:off x="1115615" y="1419560"/>
            <a:ext cx="1296144" cy="35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person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31836D5-94FC-4B86-912F-974D3567D278}"/>
              </a:ext>
            </a:extLst>
          </p:cNvPr>
          <p:cNvCxnSpPr>
            <a:cxnSpLocks/>
          </p:cNvCxnSpPr>
          <p:nvPr/>
        </p:nvCxnSpPr>
        <p:spPr>
          <a:xfrm flipH="1" flipV="1">
            <a:off x="1331640" y="2289348"/>
            <a:ext cx="747726" cy="28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63953F3-D37C-49A9-97F7-607FF95B180C}"/>
              </a:ext>
            </a:extLst>
          </p:cNvPr>
          <p:cNvCxnSpPr>
            <a:cxnSpLocks/>
          </p:cNvCxnSpPr>
          <p:nvPr/>
        </p:nvCxnSpPr>
        <p:spPr>
          <a:xfrm flipH="1" flipV="1">
            <a:off x="1403648" y="1946306"/>
            <a:ext cx="720080" cy="1145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27F1D9D-CF7F-4A2A-9C99-A8BF01B0E8B5}"/>
              </a:ext>
            </a:extLst>
          </p:cNvPr>
          <p:cNvCxnSpPr/>
          <p:nvPr/>
        </p:nvCxnSpPr>
        <p:spPr>
          <a:xfrm>
            <a:off x="611560" y="1396999"/>
            <a:ext cx="720080" cy="892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4E7E73-3A7F-4E7E-BE1D-1EFF7624822D}"/>
              </a:ext>
            </a:extLst>
          </p:cNvPr>
          <p:cNvCxnSpPr/>
          <p:nvPr/>
        </p:nvCxnSpPr>
        <p:spPr>
          <a:xfrm>
            <a:off x="611560" y="1396999"/>
            <a:ext cx="792088" cy="549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6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BF1B4118-93BD-47E6-93AA-055BA65FF22B}"/>
              </a:ext>
            </a:extLst>
          </p:cNvPr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2FFBF-A07A-4737-85B6-CC1D321353CD}"/>
              </a:ext>
            </a:extLst>
          </p:cNvPr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2-2. TEST</a:t>
            </a:r>
            <a:endParaRPr lang="ko-KR" altLang="en-US" sz="32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8EADF-558D-4318-B9F2-DBF8131BB248}"/>
              </a:ext>
            </a:extLst>
          </p:cNvPr>
          <p:cNvSpPr txBox="1"/>
          <p:nvPr/>
        </p:nvSpPr>
        <p:spPr>
          <a:xfrm>
            <a:off x="685539" y="2274838"/>
            <a:ext cx="38884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B = </a:t>
            </a:r>
            <a:r>
              <a:rPr lang="en-US" altLang="ko-KR" sz="1600" b="1"/>
              <a:t>1</a:t>
            </a:r>
            <a:r>
              <a:rPr lang="en-US" altLang="ko-KR" sz="1600"/>
              <a:t> </a:t>
            </a:r>
            <a:r>
              <a:rPr lang="en-US" altLang="ko-KR" sz="1000"/>
              <a:t>(Learning factor)</a:t>
            </a:r>
          </a:p>
          <a:p>
            <a:endParaRPr lang="en-US" altLang="ko-KR" sz="1600"/>
          </a:p>
          <a:p>
            <a:r>
              <a:rPr lang="en-US" altLang="ko-KR" sz="1600"/>
              <a:t>Out.error.N2 = 4-(-1)= </a:t>
            </a:r>
            <a:r>
              <a:rPr lang="en-US" altLang="ko-KR" sz="1600" b="1"/>
              <a:t>5</a:t>
            </a:r>
            <a:r>
              <a:rPr lang="en-US" altLang="ko-KR" sz="1000"/>
              <a:t>(actual-ideal)</a:t>
            </a:r>
          </a:p>
          <a:p>
            <a:r>
              <a:rPr lang="en-US" altLang="ko-KR" sz="1600"/>
              <a:t>Out.error.N4 = 4-(-1)= </a:t>
            </a:r>
            <a:r>
              <a:rPr lang="en-US" altLang="ko-KR" sz="1600" b="1"/>
              <a:t>5</a:t>
            </a:r>
            <a:r>
              <a:rPr lang="en-US" altLang="ko-KR" sz="1000"/>
              <a:t>(actual-ideal)</a:t>
            </a:r>
          </a:p>
          <a:p>
            <a:endParaRPr lang="en-US" altLang="ko-KR" sz="1000"/>
          </a:p>
          <a:p>
            <a:r>
              <a:rPr lang="en-US" altLang="ko-KR" sz="1600"/>
              <a:t>blame.N1/N2 = 2/4 = </a:t>
            </a:r>
            <a:r>
              <a:rPr lang="en-US" altLang="ko-KR" sz="1600" b="1"/>
              <a:t>0.5</a:t>
            </a:r>
            <a:r>
              <a:rPr lang="en-US" altLang="ko-KR" sz="1600"/>
              <a:t> </a:t>
            </a:r>
            <a:r>
              <a:rPr lang="en-US" altLang="ko-KR" sz="1000"/>
              <a:t>((output*weight)/sum)</a:t>
            </a:r>
          </a:p>
          <a:p>
            <a:r>
              <a:rPr lang="en-US" altLang="ko-KR" sz="1600"/>
              <a:t>blame.N6/N2 = 2/4 = </a:t>
            </a:r>
            <a:r>
              <a:rPr lang="en-US" altLang="ko-KR" sz="1600" b="1"/>
              <a:t>0.5</a:t>
            </a:r>
          </a:p>
          <a:p>
            <a:r>
              <a:rPr lang="en-US" altLang="ko-KR" sz="1600"/>
              <a:t>Blame.N1/N4 = 2/4 = </a:t>
            </a:r>
            <a:r>
              <a:rPr lang="en-US" altLang="ko-KR" sz="1600" b="1"/>
              <a:t>0.5</a:t>
            </a:r>
          </a:p>
          <a:p>
            <a:r>
              <a:rPr lang="en-US" altLang="ko-KR" sz="1600"/>
              <a:t>blame.N4 = 2/4 = </a:t>
            </a:r>
            <a:r>
              <a:rPr lang="en-US" altLang="ko-KR" sz="1600" b="1"/>
              <a:t>0.5</a:t>
            </a:r>
          </a:p>
          <a:p>
            <a:endParaRPr lang="en-US" altLang="ko-KR" sz="1600"/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/>
              <a:t> N1/N2 = 2 – 1*0.5*5 = </a:t>
            </a:r>
            <a:r>
              <a:rPr lang="en-US" altLang="ko-KR" sz="1600" b="1"/>
              <a:t>-0.5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/>
              <a:t> N6/N2 = 2 – 1*0.5*5 = </a:t>
            </a:r>
            <a:r>
              <a:rPr lang="en-US" altLang="ko-KR" sz="1600" b="1"/>
              <a:t>-0.5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/>
              <a:t> N1/N4 = 2 – 1*0.5*5 = </a:t>
            </a:r>
            <a:r>
              <a:rPr lang="en-US" altLang="ko-KR" sz="1600" b="1"/>
              <a:t>-0.5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/>
              <a:t> N4 = 2 – 1*0.5*5 = </a:t>
            </a:r>
            <a:r>
              <a:rPr lang="en-US" altLang="ko-KR" sz="1600" b="1"/>
              <a:t>-0.5</a:t>
            </a:r>
            <a:endParaRPr lang="ko-KR" altLang="en-US" sz="1600" b="1"/>
          </a:p>
          <a:p>
            <a:endParaRPr lang="ko-KR" altLang="en-US" sz="1600" b="1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73ABAA6F-16E6-4C63-8236-EEABF959DE33}"/>
              </a:ext>
            </a:extLst>
          </p:cNvPr>
          <p:cNvSpPr/>
          <p:nvPr/>
        </p:nvSpPr>
        <p:spPr>
          <a:xfrm>
            <a:off x="634599" y="2882679"/>
            <a:ext cx="48967" cy="314321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6F33829D-8BD3-49DF-A23E-A23D297E9FA3}"/>
              </a:ext>
            </a:extLst>
          </p:cNvPr>
          <p:cNvSpPr/>
          <p:nvPr/>
        </p:nvSpPr>
        <p:spPr>
          <a:xfrm>
            <a:off x="643888" y="3535917"/>
            <a:ext cx="46570" cy="792088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93E92-5D16-4681-8E11-3FD806826262}"/>
              </a:ext>
            </a:extLst>
          </p:cNvPr>
          <p:cNvSpPr txBox="1"/>
          <p:nvPr/>
        </p:nvSpPr>
        <p:spPr>
          <a:xfrm>
            <a:off x="294414" y="22619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772B09-B78D-475D-B8B0-8B5FBB2513BD}"/>
              </a:ext>
            </a:extLst>
          </p:cNvPr>
          <p:cNvSpPr txBox="1"/>
          <p:nvPr/>
        </p:nvSpPr>
        <p:spPr>
          <a:xfrm>
            <a:off x="294414" y="1732585"/>
            <a:ext cx="4176464" cy="382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√</a:t>
            </a:r>
            <a:r>
              <a:rPr lang="en-US" altLang="ko-KR" b="1"/>
              <a:t>Level 1 calculation</a:t>
            </a:r>
            <a:endParaRPr lang="ko-KR" alt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876AE2-3385-494B-A78F-4D41E6BECA2F}"/>
              </a:ext>
            </a:extLst>
          </p:cNvPr>
          <p:cNvSpPr txBox="1"/>
          <p:nvPr/>
        </p:nvSpPr>
        <p:spPr>
          <a:xfrm>
            <a:off x="4572000" y="1731974"/>
            <a:ext cx="4176464" cy="382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√</a:t>
            </a:r>
            <a:r>
              <a:rPr lang="en-US" altLang="ko-KR" b="1"/>
              <a:t>Level 0 calculation</a:t>
            </a:r>
            <a:endParaRPr lang="ko-KR" altLang="en-US" b="1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CE2EF6-2951-4E0D-B03F-28621C72570B}"/>
              </a:ext>
            </a:extLst>
          </p:cNvPr>
          <p:cNvCxnSpPr>
            <a:stCxn id="13" idx="2"/>
          </p:cNvCxnSpPr>
          <p:nvPr/>
        </p:nvCxnSpPr>
        <p:spPr>
          <a:xfrm>
            <a:off x="4572000" y="747126"/>
            <a:ext cx="0" cy="61108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A58FA4-670C-4031-A087-7A79FD0A5C84}"/>
              </a:ext>
            </a:extLst>
          </p:cNvPr>
          <p:cNvSpPr txBox="1"/>
          <p:nvPr/>
        </p:nvSpPr>
        <p:spPr>
          <a:xfrm>
            <a:off x="4718977" y="2261917"/>
            <a:ext cx="417645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blame.N1.AV = 0.5</a:t>
            </a:r>
            <a:endParaRPr lang="en-US" altLang="ko-KR" sz="1600" b="1"/>
          </a:p>
          <a:p>
            <a:r>
              <a:rPr lang="en-US" altLang="ko-KR" sz="1600"/>
              <a:t>Output.error.N1 = </a:t>
            </a:r>
            <a:r>
              <a:rPr lang="en-US" altLang="ko-KR" sz="1000"/>
              <a:t>blame.N1.AV*SUM N1 = 0.5*9 </a:t>
            </a:r>
            <a:r>
              <a:rPr lang="en-US" altLang="ko-KR" sz="1600"/>
              <a:t>=</a:t>
            </a:r>
            <a:r>
              <a:rPr lang="en-US" altLang="ko-KR" sz="1600" b="1"/>
              <a:t>4.5</a:t>
            </a:r>
          </a:p>
          <a:p>
            <a:r>
              <a:rPr lang="en-US" altLang="ko-KR" sz="1600"/>
              <a:t>Output.error.n6 = </a:t>
            </a:r>
            <a:r>
              <a:rPr lang="en-US" altLang="ko-KR" sz="1000"/>
              <a:t>blame.N6.N2*SUM N6 = 0.5*6 </a:t>
            </a:r>
            <a:r>
              <a:rPr lang="en-US" altLang="ko-KR" sz="1600"/>
              <a:t>=</a:t>
            </a:r>
            <a:r>
              <a:rPr lang="en-US" altLang="ko-KR" sz="1600" b="1"/>
              <a:t>3</a:t>
            </a:r>
          </a:p>
          <a:p>
            <a:endParaRPr lang="en-US" altLang="ko-KR" sz="1600" b="1"/>
          </a:p>
          <a:p>
            <a:r>
              <a:rPr lang="en-US" altLang="ko-KR" sz="1600"/>
              <a:t>blame10 = 1/3</a:t>
            </a:r>
            <a:r>
              <a:rPr lang="en-US" altLang="ko-KR" sz="1000"/>
              <a:t>(input 0 of N1)</a:t>
            </a:r>
          </a:p>
          <a:p>
            <a:r>
              <a:rPr lang="en-US" altLang="ko-KR" sz="1600"/>
              <a:t>blame11 = 1/3 </a:t>
            </a:r>
            <a:r>
              <a:rPr lang="en-US" altLang="ko-KR" sz="1000"/>
              <a:t>(input 1 of N1)</a:t>
            </a:r>
          </a:p>
          <a:p>
            <a:r>
              <a:rPr lang="en-US" altLang="ko-KR" sz="1600"/>
              <a:t>blame12 = 1/3 </a:t>
            </a:r>
            <a:r>
              <a:rPr lang="en-US" altLang="ko-KR" sz="1000"/>
              <a:t>(input 2 of N1)</a:t>
            </a:r>
          </a:p>
          <a:p>
            <a:r>
              <a:rPr lang="en-US" altLang="ko-KR" sz="1600"/>
              <a:t>blame60 = 1/2 </a:t>
            </a:r>
            <a:r>
              <a:rPr lang="en-US" altLang="ko-KR" sz="1000"/>
              <a:t>(input 0 of N6)</a:t>
            </a:r>
          </a:p>
          <a:p>
            <a:r>
              <a:rPr lang="en-US" altLang="ko-KR" sz="1600"/>
              <a:t>blame61 = 1/2 </a:t>
            </a:r>
            <a:r>
              <a:rPr lang="en-US" altLang="ko-KR" sz="1000"/>
              <a:t>(input 1 of N6)</a:t>
            </a:r>
          </a:p>
          <a:p>
            <a:endParaRPr lang="en-US" altLang="ko-KR" sz="1000"/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10 </a:t>
            </a:r>
            <a:r>
              <a:rPr lang="en-US" altLang="ko-KR" sz="1600"/>
              <a:t>= 3-1*0.33*4.5 = </a:t>
            </a:r>
            <a:r>
              <a:rPr lang="en-US" altLang="ko-KR" sz="1600" b="1"/>
              <a:t>1.515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11 </a:t>
            </a:r>
            <a:r>
              <a:rPr lang="en-US" altLang="ko-KR" sz="1600"/>
              <a:t>= 3-1*0.33*4.5 = </a:t>
            </a:r>
            <a:r>
              <a:rPr lang="en-US" altLang="ko-KR" sz="1600" b="1"/>
              <a:t>1.515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11</a:t>
            </a:r>
            <a:r>
              <a:rPr lang="en-US" altLang="ko-KR" sz="1600"/>
              <a:t> = 3-1*0.33*4.5= </a:t>
            </a:r>
            <a:r>
              <a:rPr lang="en-US" altLang="ko-KR" sz="1600" b="1"/>
              <a:t>1.515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60 </a:t>
            </a:r>
            <a:r>
              <a:rPr lang="en-US" altLang="ko-KR" sz="1600"/>
              <a:t>= 3-1*0.5*3 =</a:t>
            </a:r>
            <a:r>
              <a:rPr lang="en-US" altLang="ko-KR" sz="1600" b="1"/>
              <a:t> 1.5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61 </a:t>
            </a:r>
            <a:r>
              <a:rPr lang="en-US" altLang="ko-KR" sz="1600"/>
              <a:t>= 3-1*0.5*3 = </a:t>
            </a:r>
            <a:r>
              <a:rPr lang="en-US" altLang="ko-KR" sz="1600" b="1"/>
              <a:t>1.5</a:t>
            </a:r>
          </a:p>
          <a:p>
            <a:endParaRPr lang="en-US" altLang="ko-KR" sz="1600" b="1"/>
          </a:p>
          <a:p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30" name="왼쪽 대괄호 29">
            <a:extLst>
              <a:ext uri="{FF2B5EF4-FFF2-40B4-BE49-F238E27FC236}">
                <a16:creationId xmlns:a16="http://schemas.microsoft.com/office/drawing/2014/main" id="{A82A5FEA-1EA0-4E0E-AFCE-C184B9EA7EEC}"/>
              </a:ext>
            </a:extLst>
          </p:cNvPr>
          <p:cNvSpPr/>
          <p:nvPr/>
        </p:nvSpPr>
        <p:spPr>
          <a:xfrm>
            <a:off x="4673123" y="3389341"/>
            <a:ext cx="45719" cy="998077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대괄호 14">
            <a:extLst>
              <a:ext uri="{FF2B5EF4-FFF2-40B4-BE49-F238E27FC236}">
                <a16:creationId xmlns:a16="http://schemas.microsoft.com/office/drawing/2014/main" id="{700B69B2-3AA4-423B-9B74-C24FAB33C55C}"/>
              </a:ext>
            </a:extLst>
          </p:cNvPr>
          <p:cNvSpPr/>
          <p:nvPr/>
        </p:nvSpPr>
        <p:spPr>
          <a:xfrm>
            <a:off x="641492" y="4797152"/>
            <a:ext cx="48966" cy="792088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802AC171-23EE-4297-9C83-440A454D2F16}"/>
              </a:ext>
            </a:extLst>
          </p:cNvPr>
          <p:cNvSpPr/>
          <p:nvPr/>
        </p:nvSpPr>
        <p:spPr>
          <a:xfrm>
            <a:off x="4676592" y="4797152"/>
            <a:ext cx="45719" cy="998077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83568" y="1097449"/>
            <a:ext cx="8352928" cy="23042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090328" y="1113609"/>
            <a:ext cx="6946168" cy="54999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107504" y="1097450"/>
            <a:ext cx="2268760" cy="2304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3. Discussion</a:t>
            </a:r>
            <a:endParaRPr lang="ko-KR" altLang="en-US" sz="3200" b="1"/>
          </a:p>
        </p:txBody>
      </p:sp>
      <p:sp>
        <p:nvSpPr>
          <p:cNvPr id="2" name="타원 1"/>
          <p:cNvSpPr/>
          <p:nvPr/>
        </p:nvSpPr>
        <p:spPr>
          <a:xfrm>
            <a:off x="107504" y="1097449"/>
            <a:ext cx="2268760" cy="2304257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483768" y="1114035"/>
            <a:ext cx="6336704" cy="2329405"/>
            <a:chOff x="2483768" y="1247679"/>
            <a:chExt cx="6336704" cy="2329405"/>
          </a:xfrm>
        </p:grpSpPr>
        <p:sp>
          <p:nvSpPr>
            <p:cNvPr id="3" name="TextBox 2"/>
            <p:cNvSpPr txBox="1"/>
            <p:nvPr/>
          </p:nvSpPr>
          <p:spPr>
            <a:xfrm>
              <a:off x="2915816" y="1268760"/>
              <a:ext cx="59046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처음 오류역전파 알고리즘을 강의시간에 들었을 때 이해가 잘 되지 않았다</a:t>
              </a:r>
              <a:r>
                <a:rPr lang="en-US" altLang="ko-KR" b="1"/>
                <a:t>. </a:t>
              </a:r>
              <a:r>
                <a:rPr lang="ko-KR" altLang="en-US" b="1"/>
                <a:t>교수님도 이런 이유로 한번 자신이 학습하는 기회로 삼으라는 뜻에서 과제를 내주신 거 같다</a:t>
              </a:r>
              <a:r>
                <a:rPr lang="en-US" altLang="ko-KR" b="1"/>
                <a:t>. </a:t>
              </a:r>
              <a:r>
                <a:rPr lang="ko-KR" altLang="en-US" b="1"/>
                <a:t>중간중간 막히는 부분이 있어서 </a:t>
              </a:r>
              <a:r>
                <a:rPr lang="en-US" altLang="ko-KR" b="1"/>
                <a:t>LMS</a:t>
              </a:r>
              <a:r>
                <a:rPr lang="ko-KR" altLang="en-US" b="1"/>
                <a:t>에 있는 다시 보기도 했다</a:t>
              </a:r>
              <a:r>
                <a:rPr lang="en-US" altLang="ko-KR" b="1"/>
                <a:t>. </a:t>
              </a:r>
              <a:r>
                <a:rPr lang="ko-KR" altLang="en-US" b="1"/>
                <a:t>강의시간에는 두개의 </a:t>
              </a:r>
              <a:r>
                <a:rPr lang="en-US" altLang="ko-KR" b="1"/>
                <a:t>output</a:t>
              </a:r>
              <a:r>
                <a:rPr lang="ko-KR" altLang="en-US" b="1"/>
                <a:t>이</a:t>
              </a:r>
              <a:r>
                <a:rPr lang="en-US" altLang="ko-KR" b="1"/>
                <a:t> </a:t>
              </a:r>
              <a:r>
                <a:rPr lang="ko-KR" altLang="en-US" b="1"/>
                <a:t>틀린 </a:t>
              </a:r>
              <a:r>
                <a:rPr lang="en-US" altLang="ko-KR" b="1"/>
                <a:t>person3</a:t>
              </a:r>
              <a:r>
                <a:rPr lang="ko-KR" altLang="en-US" b="1"/>
                <a:t>를</a:t>
              </a:r>
              <a:r>
                <a:rPr lang="en-US" altLang="ko-KR" b="1"/>
                <a:t> </a:t>
              </a:r>
              <a:r>
                <a:rPr lang="ko-KR" altLang="en-US" b="1"/>
                <a:t>예시로 설명해 주셨는데</a:t>
              </a:r>
              <a:r>
                <a:rPr lang="en-US" altLang="ko-KR" b="1"/>
                <a:t>,</a:t>
              </a:r>
              <a:r>
                <a:rPr lang="ko-KR" altLang="en-US" b="1"/>
                <a:t> 막상 해보니 </a:t>
              </a:r>
              <a:r>
                <a:rPr lang="en-US" altLang="ko-KR" b="1"/>
                <a:t>person1</a:t>
              </a:r>
              <a:r>
                <a:rPr lang="ko-KR" altLang="en-US" b="1"/>
                <a:t>과</a:t>
              </a:r>
              <a:r>
                <a:rPr lang="en-US" altLang="ko-KR" b="1"/>
                <a:t> person2</a:t>
              </a:r>
              <a:r>
                <a:rPr lang="ko-KR" altLang="en-US" b="1"/>
                <a:t> 같이 </a:t>
              </a:r>
              <a:r>
                <a:rPr lang="en-US" altLang="ko-KR" b="1"/>
                <a:t>output</a:t>
              </a:r>
              <a:r>
                <a:rPr lang="ko-KR" altLang="en-US" b="1"/>
                <a:t>중 한가지 값이 틀린 것이 계산하는데 있어서 어려움이 많았다</a:t>
              </a:r>
              <a:r>
                <a:rPr lang="en-US" altLang="ko-KR" b="1"/>
                <a:t>.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3768" y="1247679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●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83768" y="3568955"/>
            <a:ext cx="6336704" cy="2328772"/>
            <a:chOff x="2483768" y="1908808"/>
            <a:chExt cx="6336704" cy="7885931"/>
          </a:xfrm>
        </p:grpSpPr>
        <p:sp>
          <p:nvSpPr>
            <p:cNvPr id="13" name="TextBox 12"/>
            <p:cNvSpPr txBox="1"/>
            <p:nvPr/>
          </p:nvSpPr>
          <p:spPr>
            <a:xfrm>
              <a:off x="2915816" y="1978051"/>
              <a:ext cx="5904656" cy="7816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우리가 </a:t>
              </a:r>
              <a:r>
                <a:rPr lang="en-US" altLang="ko-KR" b="1"/>
                <a:t>Neural Network</a:t>
              </a:r>
              <a:r>
                <a:rPr lang="ko-KR" altLang="en-US" b="1"/>
                <a:t>에서 </a:t>
              </a:r>
              <a:r>
                <a:rPr lang="en-US" altLang="ko-KR" b="1"/>
                <a:t>forward propagation</a:t>
              </a:r>
              <a:r>
                <a:rPr lang="ko-KR" altLang="en-US" b="1"/>
                <a:t>과 </a:t>
              </a:r>
              <a:endParaRPr lang="en-US" altLang="ko-KR" b="1"/>
            </a:p>
            <a:p>
              <a:r>
                <a:rPr lang="en-US" altLang="ko-KR" b="1"/>
                <a:t>Back</a:t>
              </a:r>
              <a:r>
                <a:rPr lang="ko-KR" altLang="en-US" b="1"/>
                <a:t> </a:t>
              </a:r>
              <a:r>
                <a:rPr lang="en-US" altLang="ko-KR" b="1"/>
                <a:t>propagation</a:t>
              </a:r>
              <a:r>
                <a:rPr lang="ko-KR" altLang="en-US" b="1"/>
                <a:t>을 학습한 이유는 앎의 시스템 안에서 입력</a:t>
              </a:r>
              <a:r>
                <a:rPr lang="en-US" altLang="ko-KR" b="1"/>
                <a:t>-</a:t>
              </a:r>
              <a:r>
                <a:rPr lang="ko-KR" altLang="en-US" b="1"/>
                <a:t>처리</a:t>
              </a:r>
              <a:r>
                <a:rPr lang="en-US" altLang="ko-KR" b="1"/>
                <a:t>-</a:t>
              </a:r>
              <a:r>
                <a:rPr lang="ko-KR" altLang="en-US" b="1"/>
                <a:t>출력 과정에서 원하는 값을 찾아가는 기법을 배우기 위함이라고 생각한다</a:t>
              </a:r>
              <a:r>
                <a:rPr lang="en-US" altLang="ko-KR" b="1"/>
                <a:t>. Network</a:t>
              </a:r>
              <a:r>
                <a:rPr lang="ko-KR" altLang="en-US" b="1"/>
                <a:t>에서 </a:t>
              </a:r>
              <a:r>
                <a:rPr lang="en-US" altLang="ko-KR" b="1"/>
                <a:t>input</a:t>
              </a:r>
              <a:r>
                <a:rPr lang="ko-KR" altLang="en-US" b="1"/>
                <a:t>과 </a:t>
              </a:r>
              <a:r>
                <a:rPr lang="en-US" altLang="ko-KR" b="1"/>
                <a:t>output</a:t>
              </a:r>
              <a:r>
                <a:rPr lang="ko-KR" altLang="en-US" b="1"/>
                <a:t> 사이에 있는 </a:t>
              </a:r>
              <a:r>
                <a:rPr lang="en-US" altLang="ko-KR" b="1"/>
                <a:t>hidden layer</a:t>
              </a:r>
              <a:r>
                <a:rPr lang="ko-KR" altLang="en-US" b="1"/>
                <a:t>가 끼면 눈으로 볼 때 굉장히 복잡해지지만 이번 알고리즘 과제는 복잡함 안에서 자신이 원하는 값을 찾을 수 있게 도와주는 방법인 것 같다</a:t>
              </a:r>
              <a:r>
                <a:rPr lang="en-US" altLang="ko-KR" b="1"/>
                <a:t>. </a:t>
              </a:r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3768" y="1908808"/>
              <a:ext cx="432048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42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1-1. Example: person 1</a:t>
            </a:r>
            <a:endParaRPr lang="ko-KR" altLang="en-US" sz="3200" b="1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9497" y="5397854"/>
            <a:ext cx="8456293" cy="102155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Person1 </a:t>
            </a:r>
            <a:r>
              <a:rPr lang="ko-KR" altLang="en-US" b="1">
                <a:solidFill>
                  <a:schemeClr val="tx1"/>
                </a:solidFill>
              </a:rPr>
              <a:t>태양인의 </a:t>
            </a:r>
            <a:r>
              <a:rPr lang="en-US" altLang="ko-KR" b="1">
                <a:solidFill>
                  <a:schemeClr val="tx1"/>
                </a:solidFill>
              </a:rPr>
              <a:t>Network</a:t>
            </a:r>
            <a:r>
              <a:rPr lang="ko-KR" altLang="en-US" b="1">
                <a:solidFill>
                  <a:schemeClr val="tx1"/>
                </a:solidFill>
              </a:rPr>
              <a:t>를 그려보았다</a:t>
            </a:r>
            <a:r>
              <a:rPr lang="en-US" altLang="ko-KR" b="1">
                <a:solidFill>
                  <a:schemeClr val="tx1"/>
                </a:solidFill>
              </a:rPr>
              <a:t>. </a:t>
            </a:r>
            <a:r>
              <a:rPr lang="ko-KR" altLang="en-US" b="1">
                <a:solidFill>
                  <a:schemeClr val="tx1"/>
                </a:solidFill>
              </a:rPr>
              <a:t>결과를 보면 </a:t>
            </a:r>
            <a:r>
              <a:rPr lang="en-US" altLang="ko-KR" b="1">
                <a:solidFill>
                  <a:schemeClr val="tx1"/>
                </a:solidFill>
              </a:rPr>
              <a:t>N2</a:t>
            </a:r>
            <a:r>
              <a:rPr lang="ko-KR" altLang="en-US" b="1">
                <a:solidFill>
                  <a:schemeClr val="tx1"/>
                </a:solidFill>
              </a:rPr>
              <a:t>의 값이 앞에 그래프와는 다르게 </a:t>
            </a:r>
            <a:r>
              <a:rPr lang="en-US" altLang="ko-KR" b="1">
                <a:solidFill>
                  <a:schemeClr val="tx1"/>
                </a:solidFill>
              </a:rPr>
              <a:t>threshold </a:t>
            </a:r>
            <a:r>
              <a:rPr lang="ko-KR" altLang="en-US" b="1">
                <a:solidFill>
                  <a:schemeClr val="tx1"/>
                </a:solidFill>
              </a:rPr>
              <a:t>값을 넘어가 </a:t>
            </a:r>
            <a:r>
              <a:rPr lang="en-US" altLang="ko-KR" b="1">
                <a:solidFill>
                  <a:schemeClr val="tx1"/>
                </a:solidFill>
              </a:rPr>
              <a:t>1</a:t>
            </a:r>
            <a:r>
              <a:rPr lang="ko-KR" altLang="en-US" b="1">
                <a:solidFill>
                  <a:schemeClr val="tx1"/>
                </a:solidFill>
              </a:rPr>
              <a:t>로 나온다는 것을 알 수 있다</a:t>
            </a:r>
            <a:r>
              <a:rPr lang="en-US" altLang="ko-KR" b="1">
                <a:solidFill>
                  <a:schemeClr val="tx1"/>
                </a:solidFill>
              </a:rPr>
              <a:t>. 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0</a:t>
            </a:r>
            <a:r>
              <a:rPr lang="ko-KR" altLang="en-US" b="1">
                <a:solidFill>
                  <a:schemeClr val="tx1"/>
                </a:solidFill>
              </a:rPr>
              <a:t>을 불연속점으로 놓고 보면 </a:t>
            </a:r>
            <a:r>
              <a:rPr lang="en-US" altLang="ko-KR" b="1">
                <a:solidFill>
                  <a:schemeClr val="tx1"/>
                </a:solidFill>
              </a:rPr>
              <a:t>Out.error.N2</a:t>
            </a:r>
            <a:r>
              <a:rPr lang="ko-KR" altLang="en-US" b="1">
                <a:solidFill>
                  <a:schemeClr val="tx1"/>
                </a:solidFill>
              </a:rPr>
              <a:t>의 값이 </a:t>
            </a:r>
            <a:r>
              <a:rPr lang="en-US" altLang="ko-KR" b="1">
                <a:solidFill>
                  <a:schemeClr val="tx1"/>
                </a:solidFill>
              </a:rPr>
              <a:t>6</a:t>
            </a:r>
            <a:r>
              <a:rPr lang="ko-KR" altLang="en-US" b="1">
                <a:solidFill>
                  <a:schemeClr val="tx1"/>
                </a:solidFill>
              </a:rPr>
              <a:t>이라는 것을 알 수 있다</a:t>
            </a:r>
            <a:r>
              <a:rPr lang="en-US" altLang="ko-KR" b="1">
                <a:solidFill>
                  <a:schemeClr val="tx1"/>
                </a:solidFill>
              </a:rPr>
              <a:t>.</a:t>
            </a:r>
            <a:r>
              <a:rPr lang="ko-KR" altLang="en-US" b="1">
                <a:solidFill>
                  <a:schemeClr val="tx1"/>
                </a:solidFill>
              </a:rPr>
              <a:t>    </a:t>
            </a:r>
            <a:r>
              <a:rPr lang="en-US" altLang="ko-KR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C53B09-C0EA-45C7-BE0D-C10D09F0ADE3}"/>
              </a:ext>
            </a:extLst>
          </p:cNvPr>
          <p:cNvSpPr/>
          <p:nvPr/>
        </p:nvSpPr>
        <p:spPr>
          <a:xfrm>
            <a:off x="2123728" y="1556792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8DF4AF-8263-4A99-860A-27E1B545A772}"/>
              </a:ext>
            </a:extLst>
          </p:cNvPr>
          <p:cNvSpPr/>
          <p:nvPr/>
        </p:nvSpPr>
        <p:spPr>
          <a:xfrm>
            <a:off x="2123728" y="3652746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7D4A53-54B1-4C29-A276-E10C6975A1F9}"/>
              </a:ext>
            </a:extLst>
          </p:cNvPr>
          <p:cNvSpPr/>
          <p:nvPr/>
        </p:nvSpPr>
        <p:spPr>
          <a:xfrm>
            <a:off x="5868144" y="1760022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D8BB71-CB7C-46B5-898C-193CFCA8259C}"/>
              </a:ext>
            </a:extLst>
          </p:cNvPr>
          <p:cNvSpPr/>
          <p:nvPr/>
        </p:nvSpPr>
        <p:spPr>
          <a:xfrm>
            <a:off x="5868144" y="3654665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N4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F144C0-91EB-4DB0-A931-327B77B6B64D}"/>
              </a:ext>
            </a:extLst>
          </p:cNvPr>
          <p:cNvCxnSpPr>
            <a:cxnSpLocks/>
          </p:cNvCxnSpPr>
          <p:nvPr/>
        </p:nvCxnSpPr>
        <p:spPr>
          <a:xfrm>
            <a:off x="1619672" y="407707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4BF09BB-84A1-418C-BBB0-B592F366C1A9}"/>
              </a:ext>
            </a:extLst>
          </p:cNvPr>
          <p:cNvCxnSpPr>
            <a:cxnSpLocks/>
          </p:cNvCxnSpPr>
          <p:nvPr/>
        </p:nvCxnSpPr>
        <p:spPr>
          <a:xfrm>
            <a:off x="1619672" y="191683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E539F7-B445-4CAD-A0CB-C9843C1AF104}"/>
              </a:ext>
            </a:extLst>
          </p:cNvPr>
          <p:cNvCxnSpPr/>
          <p:nvPr/>
        </p:nvCxnSpPr>
        <p:spPr>
          <a:xfrm>
            <a:off x="1619672" y="155679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270573-065C-4F95-9C90-7E240E148B2F}"/>
              </a:ext>
            </a:extLst>
          </p:cNvPr>
          <p:cNvCxnSpPr/>
          <p:nvPr/>
        </p:nvCxnSpPr>
        <p:spPr>
          <a:xfrm>
            <a:off x="1619672" y="368102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ED1740-E320-41CF-A1C9-3F1E35FE937E}"/>
              </a:ext>
            </a:extLst>
          </p:cNvPr>
          <p:cNvCxnSpPr>
            <a:cxnSpLocks/>
          </p:cNvCxnSpPr>
          <p:nvPr/>
        </p:nvCxnSpPr>
        <p:spPr>
          <a:xfrm>
            <a:off x="1331640" y="368102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BF7B22-32BE-492E-8AB5-3239A47DB4C4}"/>
              </a:ext>
            </a:extLst>
          </p:cNvPr>
          <p:cNvCxnSpPr>
            <a:cxnSpLocks/>
          </p:cNvCxnSpPr>
          <p:nvPr/>
        </p:nvCxnSpPr>
        <p:spPr>
          <a:xfrm>
            <a:off x="1331640" y="44731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59D665-C320-4C99-B549-B0F49E4DAA0A}"/>
              </a:ext>
            </a:extLst>
          </p:cNvPr>
          <p:cNvCxnSpPr>
            <a:cxnSpLocks/>
          </p:cNvCxnSpPr>
          <p:nvPr/>
        </p:nvCxnSpPr>
        <p:spPr>
          <a:xfrm>
            <a:off x="1331640" y="155679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AA2CC-0B55-44BE-8A75-6C8EB5FC25EF}"/>
              </a:ext>
            </a:extLst>
          </p:cNvPr>
          <p:cNvCxnSpPr>
            <a:cxnSpLocks/>
          </p:cNvCxnSpPr>
          <p:nvPr/>
        </p:nvCxnSpPr>
        <p:spPr>
          <a:xfrm>
            <a:off x="1331640" y="234888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FA2E614-D88D-477D-87B4-69AA19A0AD92}"/>
              </a:ext>
            </a:extLst>
          </p:cNvPr>
          <p:cNvCxnSpPr>
            <a:cxnSpLocks/>
          </p:cNvCxnSpPr>
          <p:nvPr/>
        </p:nvCxnSpPr>
        <p:spPr>
          <a:xfrm>
            <a:off x="1331640" y="195283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A59624B5-3955-4CAA-92F7-40E47C43C715}"/>
              </a:ext>
            </a:extLst>
          </p:cNvPr>
          <p:cNvSpPr/>
          <p:nvPr/>
        </p:nvSpPr>
        <p:spPr>
          <a:xfrm>
            <a:off x="1032388" y="1383170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49DC15C-523E-4669-8A7A-4127A833721E}"/>
              </a:ext>
            </a:extLst>
          </p:cNvPr>
          <p:cNvSpPr/>
          <p:nvPr/>
        </p:nvSpPr>
        <p:spPr>
          <a:xfrm>
            <a:off x="1032388" y="1778958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39B10B-7A1B-4200-9EDC-C908086DEA4D}"/>
              </a:ext>
            </a:extLst>
          </p:cNvPr>
          <p:cNvSpPr/>
          <p:nvPr/>
        </p:nvSpPr>
        <p:spPr>
          <a:xfrm>
            <a:off x="1032388" y="217542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A5BA5E3-0DFA-4D62-AF63-71ECD3209E05}"/>
              </a:ext>
            </a:extLst>
          </p:cNvPr>
          <p:cNvSpPr/>
          <p:nvPr/>
        </p:nvSpPr>
        <p:spPr>
          <a:xfrm>
            <a:off x="1032388" y="350266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4F2691F-FE8F-4952-8DE8-C6FE333D3683}"/>
              </a:ext>
            </a:extLst>
          </p:cNvPr>
          <p:cNvSpPr/>
          <p:nvPr/>
        </p:nvSpPr>
        <p:spPr>
          <a:xfrm>
            <a:off x="1032388" y="4299494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61C205E-1DE9-424D-AEB0-B028CB3C147C}"/>
              </a:ext>
            </a:extLst>
          </p:cNvPr>
          <p:cNvCxnSpPr>
            <a:cxnSpLocks/>
          </p:cNvCxnSpPr>
          <p:nvPr/>
        </p:nvCxnSpPr>
        <p:spPr>
          <a:xfrm>
            <a:off x="744356" y="155679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F14E89A-3618-4830-A353-2A142BEFF7C6}"/>
              </a:ext>
            </a:extLst>
          </p:cNvPr>
          <p:cNvCxnSpPr>
            <a:cxnSpLocks/>
          </p:cNvCxnSpPr>
          <p:nvPr/>
        </p:nvCxnSpPr>
        <p:spPr>
          <a:xfrm>
            <a:off x="744356" y="234888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2D4B5AE-7DC9-468C-9B22-94C8741241D1}"/>
              </a:ext>
            </a:extLst>
          </p:cNvPr>
          <p:cNvCxnSpPr>
            <a:cxnSpLocks/>
          </p:cNvCxnSpPr>
          <p:nvPr/>
        </p:nvCxnSpPr>
        <p:spPr>
          <a:xfrm>
            <a:off x="744356" y="195283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DF3FC1-F450-4A10-A264-2583FBB9FA00}"/>
              </a:ext>
            </a:extLst>
          </p:cNvPr>
          <p:cNvCxnSpPr>
            <a:cxnSpLocks/>
          </p:cNvCxnSpPr>
          <p:nvPr/>
        </p:nvCxnSpPr>
        <p:spPr>
          <a:xfrm>
            <a:off x="744356" y="3681027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C43A174-0995-400F-95B5-FA79B77688F6}"/>
              </a:ext>
            </a:extLst>
          </p:cNvPr>
          <p:cNvCxnSpPr>
            <a:cxnSpLocks/>
          </p:cNvCxnSpPr>
          <p:nvPr/>
        </p:nvCxnSpPr>
        <p:spPr>
          <a:xfrm>
            <a:off x="744356" y="4473115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4E6B67B-6DDB-4242-A9AB-18D6F504069A}"/>
              </a:ext>
            </a:extLst>
          </p:cNvPr>
          <p:cNvCxnSpPr>
            <a:stCxn id="12" idx="3"/>
          </p:cNvCxnSpPr>
          <p:nvPr/>
        </p:nvCxnSpPr>
        <p:spPr>
          <a:xfrm>
            <a:off x="7092280" y="215606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2733668-EE5C-4770-8C6F-CA3BE9075896}"/>
              </a:ext>
            </a:extLst>
          </p:cNvPr>
          <p:cNvCxnSpPr/>
          <p:nvPr/>
        </p:nvCxnSpPr>
        <p:spPr>
          <a:xfrm>
            <a:off x="7092280" y="40204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F63B9DE-0583-4F83-BF71-2725FEEC5B5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20072" y="215606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DCA0569-2B42-4413-97CD-9BAF09C05458}"/>
              </a:ext>
            </a:extLst>
          </p:cNvPr>
          <p:cNvCxnSpPr>
            <a:cxnSpLocks/>
          </p:cNvCxnSpPr>
          <p:nvPr/>
        </p:nvCxnSpPr>
        <p:spPr>
          <a:xfrm>
            <a:off x="5220072" y="4048165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01BABBC-A24D-450B-94E4-983F914C23DF}"/>
              </a:ext>
            </a:extLst>
          </p:cNvPr>
          <p:cNvSpPr/>
          <p:nvPr/>
        </p:nvSpPr>
        <p:spPr>
          <a:xfrm>
            <a:off x="5070229" y="2080288"/>
            <a:ext cx="144016" cy="151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47693FC-05D3-40C0-B17E-D1B2D63467BB}"/>
              </a:ext>
            </a:extLst>
          </p:cNvPr>
          <p:cNvSpPr/>
          <p:nvPr/>
        </p:nvSpPr>
        <p:spPr>
          <a:xfrm>
            <a:off x="5070229" y="3978279"/>
            <a:ext cx="144016" cy="151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E51A38B-FA78-4ADF-8317-EE8A8817A346}"/>
              </a:ext>
            </a:extLst>
          </p:cNvPr>
          <p:cNvCxnSpPr>
            <a:stCxn id="66" idx="0"/>
          </p:cNvCxnSpPr>
          <p:nvPr/>
        </p:nvCxnSpPr>
        <p:spPr>
          <a:xfrm flipV="1">
            <a:off x="5142237" y="1952579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BE49524-77AB-4455-9411-231FE23403D3}"/>
              </a:ext>
            </a:extLst>
          </p:cNvPr>
          <p:cNvCxnSpPr>
            <a:cxnSpLocks/>
          </p:cNvCxnSpPr>
          <p:nvPr/>
        </p:nvCxnSpPr>
        <p:spPr>
          <a:xfrm flipV="1">
            <a:off x="5142237" y="2234687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1A6BB8F-256D-471A-A9B0-3919BB99DBD9}"/>
              </a:ext>
            </a:extLst>
          </p:cNvPr>
          <p:cNvCxnSpPr>
            <a:cxnSpLocks/>
          </p:cNvCxnSpPr>
          <p:nvPr/>
        </p:nvCxnSpPr>
        <p:spPr>
          <a:xfrm flipV="1">
            <a:off x="5142237" y="3849904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A6BF806-282B-41EC-838D-8774D0C4E014}"/>
              </a:ext>
            </a:extLst>
          </p:cNvPr>
          <p:cNvCxnSpPr>
            <a:cxnSpLocks/>
          </p:cNvCxnSpPr>
          <p:nvPr/>
        </p:nvCxnSpPr>
        <p:spPr>
          <a:xfrm flipV="1">
            <a:off x="5142237" y="4129834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996EBC5-8F81-4A41-857A-D84198DCE7A6}"/>
              </a:ext>
            </a:extLst>
          </p:cNvPr>
          <p:cNvCxnSpPr>
            <a:cxnSpLocks/>
          </p:cNvCxnSpPr>
          <p:nvPr/>
        </p:nvCxnSpPr>
        <p:spPr>
          <a:xfrm>
            <a:off x="4871557" y="193258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2328043-BD1E-4E2D-8721-6831F9B2B4B8}"/>
              </a:ext>
            </a:extLst>
          </p:cNvPr>
          <p:cNvCxnSpPr>
            <a:cxnSpLocks/>
          </p:cNvCxnSpPr>
          <p:nvPr/>
        </p:nvCxnSpPr>
        <p:spPr>
          <a:xfrm>
            <a:off x="4862881" y="236117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53C267E2-2D88-451E-BEE4-AD8612704B79}"/>
              </a:ext>
            </a:extLst>
          </p:cNvPr>
          <p:cNvSpPr/>
          <p:nvPr/>
        </p:nvSpPr>
        <p:spPr>
          <a:xfrm>
            <a:off x="4572305" y="1758959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3541BAF-E3D2-4565-B7A3-A57CF8CEF471}"/>
              </a:ext>
            </a:extLst>
          </p:cNvPr>
          <p:cNvSpPr/>
          <p:nvPr/>
        </p:nvSpPr>
        <p:spPr>
          <a:xfrm>
            <a:off x="4571936" y="217542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03B5769-2263-4552-954F-C64CC472E045}"/>
              </a:ext>
            </a:extLst>
          </p:cNvPr>
          <p:cNvCxnSpPr>
            <a:cxnSpLocks/>
          </p:cNvCxnSpPr>
          <p:nvPr/>
        </p:nvCxnSpPr>
        <p:spPr>
          <a:xfrm>
            <a:off x="4868155" y="3854649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2E25120-17E2-41A3-ABA5-8FF152DB5436}"/>
              </a:ext>
            </a:extLst>
          </p:cNvPr>
          <p:cNvCxnSpPr>
            <a:cxnSpLocks/>
          </p:cNvCxnSpPr>
          <p:nvPr/>
        </p:nvCxnSpPr>
        <p:spPr>
          <a:xfrm>
            <a:off x="4859848" y="426594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7924E44-0F7C-4485-88C3-153CCC14CD5D}"/>
              </a:ext>
            </a:extLst>
          </p:cNvPr>
          <p:cNvSpPr/>
          <p:nvPr/>
        </p:nvSpPr>
        <p:spPr>
          <a:xfrm>
            <a:off x="4568903" y="3681027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40A39C2-9CD1-45EF-864C-7C21264A1CB3}"/>
              </a:ext>
            </a:extLst>
          </p:cNvPr>
          <p:cNvSpPr/>
          <p:nvPr/>
        </p:nvSpPr>
        <p:spPr>
          <a:xfrm>
            <a:off x="4568903" y="408019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35ED684-DA65-40CF-90DC-B4CD0700045C}"/>
              </a:ext>
            </a:extLst>
          </p:cNvPr>
          <p:cNvCxnSpPr>
            <a:endCxn id="86" idx="2"/>
          </p:cNvCxnSpPr>
          <p:nvPr/>
        </p:nvCxnSpPr>
        <p:spPr>
          <a:xfrm flipV="1">
            <a:off x="4355976" y="4253813"/>
            <a:ext cx="212927" cy="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16E93B9-DCA6-4106-B356-7113456158CC}"/>
              </a:ext>
            </a:extLst>
          </p:cNvPr>
          <p:cNvCxnSpPr/>
          <p:nvPr/>
        </p:nvCxnSpPr>
        <p:spPr>
          <a:xfrm>
            <a:off x="4359073" y="4257543"/>
            <a:ext cx="0" cy="675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9F315B1-649C-43C4-8F2F-F228DD7B0009}"/>
              </a:ext>
            </a:extLst>
          </p:cNvPr>
          <p:cNvCxnSpPr/>
          <p:nvPr/>
        </p:nvCxnSpPr>
        <p:spPr>
          <a:xfrm flipH="1">
            <a:off x="1187624" y="494116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DE42DCB-BA9F-4038-ADF0-889823183FEA}"/>
              </a:ext>
            </a:extLst>
          </p:cNvPr>
          <p:cNvCxnSpPr>
            <a:endCxn id="47" idx="4"/>
          </p:cNvCxnSpPr>
          <p:nvPr/>
        </p:nvCxnSpPr>
        <p:spPr>
          <a:xfrm flipH="1" flipV="1">
            <a:off x="1176404" y="4646737"/>
            <a:ext cx="11220" cy="285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F75312B-0FC2-4946-8611-CD0DE5ED9AD3}"/>
              </a:ext>
            </a:extLst>
          </p:cNvPr>
          <p:cNvCxnSpPr>
            <a:stCxn id="85" idx="2"/>
          </p:cNvCxnSpPr>
          <p:nvPr/>
        </p:nvCxnSpPr>
        <p:spPr>
          <a:xfrm flipH="1" flipV="1">
            <a:off x="3707904" y="3849904"/>
            <a:ext cx="860999" cy="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E1D8207-E6DE-4F6E-A76A-B27D1C7A964F}"/>
              </a:ext>
            </a:extLst>
          </p:cNvPr>
          <p:cNvCxnSpPr/>
          <p:nvPr/>
        </p:nvCxnSpPr>
        <p:spPr>
          <a:xfrm flipV="1">
            <a:off x="3683121" y="1932581"/>
            <a:ext cx="0" cy="1911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AF40F9A-6EBC-409B-A4CE-AFA068A648B0}"/>
              </a:ext>
            </a:extLst>
          </p:cNvPr>
          <p:cNvCxnSpPr>
            <a:stCxn id="3" idx="3"/>
          </p:cNvCxnSpPr>
          <p:nvPr/>
        </p:nvCxnSpPr>
        <p:spPr>
          <a:xfrm flipV="1">
            <a:off x="3347864" y="1952579"/>
            <a:ext cx="360040" cy="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6DB635D-2D63-48A6-8B8C-A94BA3839A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347864" y="4048790"/>
            <a:ext cx="830789" cy="5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B2F2F0C-D8DF-4C75-B331-0F1B6921C783}"/>
              </a:ext>
            </a:extLst>
          </p:cNvPr>
          <p:cNvCxnSpPr>
            <a:cxnSpLocks/>
          </p:cNvCxnSpPr>
          <p:nvPr/>
        </p:nvCxnSpPr>
        <p:spPr>
          <a:xfrm flipH="1" flipV="1">
            <a:off x="4129106" y="2348880"/>
            <a:ext cx="22067" cy="1687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8E7B01-3A9A-4536-89D6-43B91EBFCCE2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4136975" y="2349043"/>
            <a:ext cx="434961" cy="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C885523-6309-445B-8DBF-4BB7D711B098}"/>
              </a:ext>
            </a:extLst>
          </p:cNvPr>
          <p:cNvCxnSpPr>
            <a:endCxn id="81" idx="2"/>
          </p:cNvCxnSpPr>
          <p:nvPr/>
        </p:nvCxnSpPr>
        <p:spPr>
          <a:xfrm flipV="1">
            <a:off x="3707904" y="1932581"/>
            <a:ext cx="864401" cy="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F7DEEE6E-14D2-4076-B7D8-2A6A2A8C93BB}"/>
              </a:ext>
            </a:extLst>
          </p:cNvPr>
          <p:cNvSpPr/>
          <p:nvPr/>
        </p:nvSpPr>
        <p:spPr>
          <a:xfrm>
            <a:off x="3619242" y="1856802"/>
            <a:ext cx="144016" cy="151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0F47BB-780B-4D21-A013-DFC00A262C2B}"/>
              </a:ext>
            </a:extLst>
          </p:cNvPr>
          <p:cNvSpPr/>
          <p:nvPr/>
        </p:nvSpPr>
        <p:spPr>
          <a:xfrm>
            <a:off x="2112323" y="1556790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D10EC-DDD0-4691-A9F0-0904102AC223}"/>
              </a:ext>
            </a:extLst>
          </p:cNvPr>
          <p:cNvSpPr/>
          <p:nvPr/>
        </p:nvSpPr>
        <p:spPr>
          <a:xfrm>
            <a:off x="2112323" y="3652744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245A5A7-BC1A-47CB-A475-413D75237F25}"/>
              </a:ext>
            </a:extLst>
          </p:cNvPr>
          <p:cNvSpPr/>
          <p:nvPr/>
        </p:nvSpPr>
        <p:spPr>
          <a:xfrm>
            <a:off x="1020983" y="1383168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11461DD-3197-4E7E-9A92-B956EDA9CE62}"/>
              </a:ext>
            </a:extLst>
          </p:cNvPr>
          <p:cNvSpPr/>
          <p:nvPr/>
        </p:nvSpPr>
        <p:spPr>
          <a:xfrm>
            <a:off x="1020983" y="2175419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64E0B6B-55B3-4B43-978B-28E6FE0B0535}"/>
              </a:ext>
            </a:extLst>
          </p:cNvPr>
          <p:cNvSpPr/>
          <p:nvPr/>
        </p:nvSpPr>
        <p:spPr>
          <a:xfrm>
            <a:off x="1020983" y="3502659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DAF9B8E-FEF8-4712-93B1-BBFB357AA959}"/>
              </a:ext>
            </a:extLst>
          </p:cNvPr>
          <p:cNvSpPr/>
          <p:nvPr/>
        </p:nvSpPr>
        <p:spPr>
          <a:xfrm>
            <a:off x="1020983" y="4299492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D739B2E-8A47-475E-AC96-3CF8651D1509}"/>
              </a:ext>
            </a:extLst>
          </p:cNvPr>
          <p:cNvSpPr/>
          <p:nvPr/>
        </p:nvSpPr>
        <p:spPr>
          <a:xfrm>
            <a:off x="4560900" y="1758957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A126007-DC58-4A19-BBEF-317C104DED1F}"/>
              </a:ext>
            </a:extLst>
          </p:cNvPr>
          <p:cNvSpPr/>
          <p:nvPr/>
        </p:nvSpPr>
        <p:spPr>
          <a:xfrm>
            <a:off x="449483" y="1777650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D1E28FB-BF58-456C-871C-04A23EA22923}"/>
              </a:ext>
            </a:extLst>
          </p:cNvPr>
          <p:cNvSpPr/>
          <p:nvPr/>
        </p:nvSpPr>
        <p:spPr>
          <a:xfrm>
            <a:off x="458080" y="3502661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5A3C825-5A27-4188-A79D-04EB13F2BE3C}"/>
              </a:ext>
            </a:extLst>
          </p:cNvPr>
          <p:cNvSpPr/>
          <p:nvPr/>
        </p:nvSpPr>
        <p:spPr>
          <a:xfrm>
            <a:off x="458080" y="4299494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8CA6440-EAC5-4690-ABBA-8D0611CFE158}"/>
              </a:ext>
            </a:extLst>
          </p:cNvPr>
          <p:cNvSpPr/>
          <p:nvPr/>
        </p:nvSpPr>
        <p:spPr>
          <a:xfrm>
            <a:off x="446675" y="1383168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6384151-77EC-4AC0-A046-11DFBD0BFD40}"/>
              </a:ext>
            </a:extLst>
          </p:cNvPr>
          <p:cNvSpPr/>
          <p:nvPr/>
        </p:nvSpPr>
        <p:spPr>
          <a:xfrm>
            <a:off x="446675" y="2175419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7785F-0CD2-4782-BCF0-8A23C12E9C39}"/>
              </a:ext>
            </a:extLst>
          </p:cNvPr>
          <p:cNvSpPr txBox="1"/>
          <p:nvPr/>
        </p:nvSpPr>
        <p:spPr>
          <a:xfrm>
            <a:off x="1698648" y="1588657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CDB121-4553-4601-9F16-8BF1C32D15ED}"/>
              </a:ext>
            </a:extLst>
          </p:cNvPr>
          <p:cNvSpPr txBox="1"/>
          <p:nvPr/>
        </p:nvSpPr>
        <p:spPr>
          <a:xfrm>
            <a:off x="1698648" y="3694384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4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8DC754-8270-4008-BF6E-E9DE2A6B263E}"/>
              </a:ext>
            </a:extLst>
          </p:cNvPr>
          <p:cNvSpPr txBox="1"/>
          <p:nvPr/>
        </p:nvSpPr>
        <p:spPr>
          <a:xfrm>
            <a:off x="3342951" y="158154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31C62DA-54F8-40D6-844B-840B0D35351C}"/>
              </a:ext>
            </a:extLst>
          </p:cNvPr>
          <p:cNvSpPr txBox="1"/>
          <p:nvPr/>
        </p:nvSpPr>
        <p:spPr>
          <a:xfrm>
            <a:off x="3342952" y="3676544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53D1EE-7BC1-4FD3-AF4A-E13650295046}"/>
              </a:ext>
            </a:extLst>
          </p:cNvPr>
          <p:cNvSpPr txBox="1"/>
          <p:nvPr/>
        </p:nvSpPr>
        <p:spPr>
          <a:xfrm>
            <a:off x="5366818" y="36762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521629A-9400-4173-AEF9-A3AC4A3D03E7}"/>
              </a:ext>
            </a:extLst>
          </p:cNvPr>
          <p:cNvSpPr txBox="1"/>
          <p:nvPr/>
        </p:nvSpPr>
        <p:spPr>
          <a:xfrm>
            <a:off x="5401826" y="1773869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5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37A3FC-F1B4-4988-8CF7-682FE8A2BCAF}"/>
              </a:ext>
            </a:extLst>
          </p:cNvPr>
          <p:cNvSpPr txBox="1"/>
          <p:nvPr/>
        </p:nvSpPr>
        <p:spPr>
          <a:xfrm>
            <a:off x="7597333" y="1971866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730D8A-1181-4EE7-B20E-255D56611FEA}"/>
              </a:ext>
            </a:extLst>
          </p:cNvPr>
          <p:cNvSpPr txBox="1"/>
          <p:nvPr/>
        </p:nvSpPr>
        <p:spPr>
          <a:xfrm>
            <a:off x="7597333" y="383579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DBDC9B-FACE-4023-A5EE-4774C2AF7C26}"/>
              </a:ext>
            </a:extLst>
          </p:cNvPr>
          <p:cNvCxnSpPr>
            <a:cxnSpLocks/>
          </p:cNvCxnSpPr>
          <p:nvPr/>
        </p:nvCxnSpPr>
        <p:spPr>
          <a:xfrm flipV="1">
            <a:off x="7596336" y="1971866"/>
            <a:ext cx="289028" cy="36933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0FB63AA-56D8-465A-9CD2-AD5549493627}"/>
              </a:ext>
            </a:extLst>
          </p:cNvPr>
          <p:cNvSpPr txBox="1"/>
          <p:nvPr/>
        </p:nvSpPr>
        <p:spPr>
          <a:xfrm>
            <a:off x="7885364" y="170984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E5ABA6-88C2-4FD8-8F79-3BE3AC362377}"/>
              </a:ext>
            </a:extLst>
          </p:cNvPr>
          <p:cNvCxnSpPr/>
          <p:nvPr/>
        </p:nvCxnSpPr>
        <p:spPr>
          <a:xfrm>
            <a:off x="5868144" y="1383168"/>
            <a:ext cx="122413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808188D-188D-46C1-A61D-46BF9B381DD5}"/>
              </a:ext>
            </a:extLst>
          </p:cNvPr>
          <p:cNvCxnSpPr/>
          <p:nvPr/>
        </p:nvCxnSpPr>
        <p:spPr>
          <a:xfrm>
            <a:off x="6228184" y="1124744"/>
            <a:ext cx="0" cy="25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996149-B057-4936-BBE0-D1FE5039928D}"/>
              </a:ext>
            </a:extLst>
          </p:cNvPr>
          <p:cNvCxnSpPr/>
          <p:nvPr/>
        </p:nvCxnSpPr>
        <p:spPr>
          <a:xfrm>
            <a:off x="6228184" y="112474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00816E-985C-4297-BDEC-B41988688F21}"/>
              </a:ext>
            </a:extLst>
          </p:cNvPr>
          <p:cNvSpPr txBox="1"/>
          <p:nvPr/>
        </p:nvSpPr>
        <p:spPr>
          <a:xfrm>
            <a:off x="5846447" y="1372134"/>
            <a:ext cx="43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-1</a:t>
            </a:r>
            <a:endParaRPr lang="ko-KR" altLang="en-US" sz="14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54F02F2-367D-40B0-931C-A25CBBBC3CB7}"/>
              </a:ext>
            </a:extLst>
          </p:cNvPr>
          <p:cNvSpPr txBox="1"/>
          <p:nvPr/>
        </p:nvSpPr>
        <p:spPr>
          <a:xfrm>
            <a:off x="6588225" y="1372133"/>
            <a:ext cx="43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5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674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BF1B4118-93BD-47E6-93AA-055BA65FF22B}"/>
              </a:ext>
            </a:extLst>
          </p:cNvPr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2FFBF-A07A-4737-85B6-CC1D321353CD}"/>
              </a:ext>
            </a:extLst>
          </p:cNvPr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1-1. Example: person 1</a:t>
            </a:r>
            <a:endParaRPr lang="ko-KR" altLang="en-US" sz="32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8EADF-558D-4318-B9F2-DBF8131BB248}"/>
              </a:ext>
            </a:extLst>
          </p:cNvPr>
          <p:cNvSpPr txBox="1"/>
          <p:nvPr/>
        </p:nvSpPr>
        <p:spPr>
          <a:xfrm>
            <a:off x="685539" y="2274838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B = </a:t>
            </a:r>
            <a:r>
              <a:rPr lang="en-US" altLang="ko-KR" sz="1600" b="1"/>
              <a:t>1</a:t>
            </a:r>
            <a:r>
              <a:rPr lang="en-US" altLang="ko-KR" sz="1600"/>
              <a:t> </a:t>
            </a:r>
            <a:r>
              <a:rPr lang="en-US" altLang="ko-KR" sz="1000"/>
              <a:t>(Learning factor)</a:t>
            </a:r>
          </a:p>
          <a:p>
            <a:endParaRPr lang="en-US" altLang="ko-KR" sz="1600"/>
          </a:p>
          <a:p>
            <a:r>
              <a:rPr lang="en-US" altLang="ko-KR" sz="1600"/>
              <a:t>Out.error.N2 = 5 – (-1) = </a:t>
            </a:r>
            <a:r>
              <a:rPr lang="en-US" altLang="ko-KR" sz="1600" b="1"/>
              <a:t>6</a:t>
            </a:r>
            <a:r>
              <a:rPr lang="en-US" altLang="ko-KR" sz="1600"/>
              <a:t> </a:t>
            </a:r>
            <a:r>
              <a:rPr lang="en-US" altLang="ko-KR" sz="1000"/>
              <a:t>(actual-ideal)</a:t>
            </a:r>
          </a:p>
          <a:p>
            <a:endParaRPr lang="en-US" altLang="ko-KR" sz="1600"/>
          </a:p>
          <a:p>
            <a:r>
              <a:rPr lang="en-US" altLang="ko-KR" sz="1600"/>
              <a:t>blame.N1/N2 = 2/5 = </a:t>
            </a:r>
            <a:r>
              <a:rPr lang="en-US" altLang="ko-KR" sz="1600" b="1"/>
              <a:t>0.4</a:t>
            </a:r>
            <a:r>
              <a:rPr lang="en-US" altLang="ko-KR" sz="1600"/>
              <a:t> </a:t>
            </a:r>
            <a:r>
              <a:rPr lang="en-US" altLang="ko-KR" sz="1000"/>
              <a:t>((output*weight)/sum)</a:t>
            </a:r>
          </a:p>
          <a:p>
            <a:r>
              <a:rPr lang="en-US" altLang="ko-KR" sz="1600"/>
              <a:t>blame.N6/N2 = 3/5 = </a:t>
            </a:r>
            <a:r>
              <a:rPr lang="en-US" altLang="ko-KR" sz="1600" b="1"/>
              <a:t>0.6</a:t>
            </a:r>
          </a:p>
          <a:p>
            <a:endParaRPr lang="en-US" altLang="ko-KR" sz="1600"/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/>
              <a:t> N1/N2 = 2 – 1*0.4*6 = </a:t>
            </a:r>
            <a:r>
              <a:rPr lang="en-US" altLang="ko-KR" sz="1600" b="1"/>
              <a:t>-0.4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/>
              <a:t> N6/N2 = 3 – 1*0.6*6 = </a:t>
            </a:r>
            <a:r>
              <a:rPr lang="en-US" altLang="ko-KR" sz="1600" b="1"/>
              <a:t>-0.6</a:t>
            </a:r>
            <a:endParaRPr lang="ko-KR" altLang="en-US" sz="1600" b="1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73ABAA6F-16E6-4C63-8236-EEABF959DE33}"/>
              </a:ext>
            </a:extLst>
          </p:cNvPr>
          <p:cNvSpPr/>
          <p:nvPr/>
        </p:nvSpPr>
        <p:spPr>
          <a:xfrm>
            <a:off x="634599" y="3356992"/>
            <a:ext cx="48967" cy="314321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6F33829D-8BD3-49DF-A23E-A23D297E9FA3}"/>
              </a:ext>
            </a:extLst>
          </p:cNvPr>
          <p:cNvSpPr/>
          <p:nvPr/>
        </p:nvSpPr>
        <p:spPr>
          <a:xfrm>
            <a:off x="634599" y="4077072"/>
            <a:ext cx="48967" cy="314321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93E92-5D16-4681-8E11-3FD806826262}"/>
              </a:ext>
            </a:extLst>
          </p:cNvPr>
          <p:cNvSpPr txBox="1"/>
          <p:nvPr/>
        </p:nvSpPr>
        <p:spPr>
          <a:xfrm>
            <a:off x="294414" y="22619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772B09-B78D-475D-B8B0-8B5FBB2513BD}"/>
              </a:ext>
            </a:extLst>
          </p:cNvPr>
          <p:cNvSpPr txBox="1"/>
          <p:nvPr/>
        </p:nvSpPr>
        <p:spPr>
          <a:xfrm>
            <a:off x="294414" y="1732585"/>
            <a:ext cx="4176464" cy="382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√</a:t>
            </a:r>
            <a:r>
              <a:rPr lang="en-US" altLang="ko-KR" b="1"/>
              <a:t>Level 1 calculation</a:t>
            </a:r>
            <a:endParaRPr lang="ko-KR" altLang="en-US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A5A235-250B-4C41-A844-A04FA8E019EC}"/>
              </a:ext>
            </a:extLst>
          </p:cNvPr>
          <p:cNvSpPr/>
          <p:nvPr/>
        </p:nvSpPr>
        <p:spPr>
          <a:xfrm>
            <a:off x="588521" y="2852936"/>
            <a:ext cx="95046" cy="184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876AE2-3385-494B-A78F-4D41E6BECA2F}"/>
              </a:ext>
            </a:extLst>
          </p:cNvPr>
          <p:cNvSpPr txBox="1"/>
          <p:nvPr/>
        </p:nvSpPr>
        <p:spPr>
          <a:xfrm>
            <a:off x="4572000" y="1731974"/>
            <a:ext cx="4176464" cy="382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√</a:t>
            </a:r>
            <a:r>
              <a:rPr lang="en-US" altLang="ko-KR" b="1"/>
              <a:t>Level 0 calculation</a:t>
            </a:r>
            <a:endParaRPr lang="ko-KR" altLang="en-US" b="1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CE2EF6-2951-4E0D-B03F-28621C72570B}"/>
              </a:ext>
            </a:extLst>
          </p:cNvPr>
          <p:cNvCxnSpPr>
            <a:stCxn id="13" idx="2"/>
          </p:cNvCxnSpPr>
          <p:nvPr/>
        </p:nvCxnSpPr>
        <p:spPr>
          <a:xfrm>
            <a:off x="4572000" y="747126"/>
            <a:ext cx="0" cy="61108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A58FA4-670C-4031-A087-7A79FD0A5C84}"/>
              </a:ext>
            </a:extLst>
          </p:cNvPr>
          <p:cNvSpPr txBox="1"/>
          <p:nvPr/>
        </p:nvSpPr>
        <p:spPr>
          <a:xfrm>
            <a:off x="4718977" y="2261917"/>
            <a:ext cx="41764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Output.error.N1 = </a:t>
            </a:r>
            <a:r>
              <a:rPr lang="en-US" altLang="ko-KR" sz="1000"/>
              <a:t>blame.N1.N2*SUM N1 = 0.4*3 </a:t>
            </a:r>
            <a:r>
              <a:rPr lang="en-US" altLang="ko-KR" sz="1600"/>
              <a:t>=</a:t>
            </a:r>
            <a:r>
              <a:rPr lang="en-US" altLang="ko-KR" sz="1600" b="1"/>
              <a:t>1.2</a:t>
            </a:r>
          </a:p>
          <a:p>
            <a:r>
              <a:rPr lang="en-US" altLang="ko-KR" sz="1600"/>
              <a:t>Output.error.N6 = </a:t>
            </a:r>
            <a:r>
              <a:rPr lang="en-US" altLang="ko-KR" sz="1000"/>
              <a:t>blame.N6.N2*SUM N6 = 0.6*4 </a:t>
            </a:r>
            <a:r>
              <a:rPr lang="en-US" altLang="ko-KR" sz="1600"/>
              <a:t>=</a:t>
            </a:r>
            <a:r>
              <a:rPr lang="en-US" altLang="ko-KR" sz="1600" b="1"/>
              <a:t>2.4</a:t>
            </a:r>
          </a:p>
          <a:p>
            <a:endParaRPr lang="en-US" altLang="ko-KR" sz="1600" b="1"/>
          </a:p>
          <a:p>
            <a:r>
              <a:rPr lang="en-US" altLang="ko-KR" sz="1600"/>
              <a:t>blame10 = 1/3 </a:t>
            </a:r>
            <a:r>
              <a:rPr lang="en-US" altLang="ko-KR" sz="1000"/>
              <a:t>(input 0 of N1)</a:t>
            </a:r>
          </a:p>
          <a:p>
            <a:r>
              <a:rPr lang="en-US" altLang="ko-KR" sz="1600"/>
              <a:t>blame11 = 2/3 </a:t>
            </a:r>
            <a:r>
              <a:rPr lang="en-US" altLang="ko-KR" sz="1000"/>
              <a:t>(input 1 of N1)</a:t>
            </a:r>
          </a:p>
          <a:p>
            <a:r>
              <a:rPr lang="en-US" altLang="ko-KR" sz="1600"/>
              <a:t>blame12 = 0 </a:t>
            </a:r>
            <a:r>
              <a:rPr lang="en-US" altLang="ko-KR" sz="1000"/>
              <a:t>(input 2 of N1)</a:t>
            </a:r>
          </a:p>
          <a:p>
            <a:r>
              <a:rPr lang="en-US" altLang="ko-KR" sz="1600"/>
              <a:t>blame60 = 1 </a:t>
            </a:r>
            <a:r>
              <a:rPr lang="en-US" altLang="ko-KR" sz="1000"/>
              <a:t>(input 0 of N6)</a:t>
            </a:r>
          </a:p>
          <a:p>
            <a:r>
              <a:rPr lang="en-US" altLang="ko-KR" sz="1600"/>
              <a:t>blame61 = 0 </a:t>
            </a:r>
            <a:r>
              <a:rPr lang="en-US" altLang="ko-KR" sz="1000"/>
              <a:t>(input 1 of N6)</a:t>
            </a:r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10 </a:t>
            </a:r>
            <a:r>
              <a:rPr lang="en-US" altLang="ko-KR" sz="1600"/>
              <a:t>= 1-1*0.33*1.2 =</a:t>
            </a:r>
            <a:r>
              <a:rPr lang="en-US" altLang="ko-KR" sz="1600" b="1"/>
              <a:t>0.604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11 </a:t>
            </a:r>
            <a:r>
              <a:rPr lang="en-US" altLang="ko-KR" sz="1600"/>
              <a:t>= 2-1*0.67*1.2 =</a:t>
            </a:r>
            <a:r>
              <a:rPr lang="en-US" altLang="ko-KR" sz="1600" b="1"/>
              <a:t>1.196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11</a:t>
            </a:r>
            <a:r>
              <a:rPr lang="en-US" altLang="ko-KR" sz="1600"/>
              <a:t> = 3-1*0*1.2=</a:t>
            </a:r>
            <a:r>
              <a:rPr lang="en-US" altLang="ko-KR" sz="1600" b="1"/>
              <a:t>3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60 </a:t>
            </a:r>
            <a:r>
              <a:rPr lang="en-US" altLang="ko-KR" sz="1600"/>
              <a:t>= 4-1*0*2.4 =</a:t>
            </a:r>
            <a:r>
              <a:rPr lang="en-US" altLang="ko-KR" sz="1600" b="1"/>
              <a:t>4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61 </a:t>
            </a:r>
            <a:r>
              <a:rPr lang="en-US" altLang="ko-KR" sz="1600"/>
              <a:t>= 5-1*1*2.4 =</a:t>
            </a:r>
            <a:r>
              <a:rPr lang="en-US" altLang="ko-KR" sz="1600" b="1"/>
              <a:t>2.6</a:t>
            </a:r>
          </a:p>
          <a:p>
            <a:endParaRPr lang="en-US" altLang="ko-KR" sz="1600" b="1"/>
          </a:p>
          <a:p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30" name="왼쪽 대괄호 29">
            <a:extLst>
              <a:ext uri="{FF2B5EF4-FFF2-40B4-BE49-F238E27FC236}">
                <a16:creationId xmlns:a16="http://schemas.microsoft.com/office/drawing/2014/main" id="{A82A5FEA-1EA0-4E0E-AFCE-C184B9EA7EEC}"/>
              </a:ext>
            </a:extLst>
          </p:cNvPr>
          <p:cNvSpPr/>
          <p:nvPr/>
        </p:nvSpPr>
        <p:spPr>
          <a:xfrm>
            <a:off x="4692523" y="3170486"/>
            <a:ext cx="95501" cy="978594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2AFC07EA-401F-4C2C-89DA-C708894B1C66}"/>
              </a:ext>
            </a:extLst>
          </p:cNvPr>
          <p:cNvSpPr/>
          <p:nvPr/>
        </p:nvSpPr>
        <p:spPr>
          <a:xfrm>
            <a:off x="4692523" y="4860823"/>
            <a:ext cx="95501" cy="978594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9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1-2. Example: person 2</a:t>
            </a:r>
            <a:endParaRPr lang="ko-KR" altLang="en-US" sz="3200" b="1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9497" y="5551088"/>
            <a:ext cx="8456293" cy="715089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Person 2</a:t>
            </a:r>
            <a:r>
              <a:rPr lang="ko-KR" altLang="en-US" b="1">
                <a:solidFill>
                  <a:schemeClr val="tx1"/>
                </a:solidFill>
              </a:rPr>
              <a:t>의 경우는 </a:t>
            </a:r>
            <a:r>
              <a:rPr lang="en-US" altLang="ko-KR" b="1">
                <a:solidFill>
                  <a:schemeClr val="tx1"/>
                </a:solidFill>
              </a:rPr>
              <a:t>person1 </a:t>
            </a:r>
            <a:r>
              <a:rPr lang="ko-KR" altLang="en-US" b="1">
                <a:solidFill>
                  <a:schemeClr val="tx1"/>
                </a:solidFill>
              </a:rPr>
              <a:t>과 달리 </a:t>
            </a:r>
            <a:r>
              <a:rPr lang="en-US" altLang="ko-KR" b="1">
                <a:solidFill>
                  <a:schemeClr val="tx1"/>
                </a:solidFill>
              </a:rPr>
              <a:t>N4 </a:t>
            </a:r>
            <a:r>
              <a:rPr lang="ko-KR" altLang="en-US" b="1">
                <a:solidFill>
                  <a:schemeClr val="tx1"/>
                </a:solidFill>
              </a:rPr>
              <a:t>값이 </a:t>
            </a:r>
            <a:r>
              <a:rPr lang="en-US" altLang="ko-KR" b="1">
                <a:solidFill>
                  <a:schemeClr val="tx1"/>
                </a:solidFill>
              </a:rPr>
              <a:t>0</a:t>
            </a:r>
            <a:r>
              <a:rPr lang="ko-KR" altLang="en-US" b="1">
                <a:solidFill>
                  <a:schemeClr val="tx1"/>
                </a:solidFill>
              </a:rPr>
              <a:t>이 되어야 한다</a:t>
            </a:r>
            <a:r>
              <a:rPr lang="en-US" altLang="ko-KR" b="1">
                <a:solidFill>
                  <a:schemeClr val="tx1"/>
                </a:solidFill>
              </a:rPr>
              <a:t>. </a:t>
            </a:r>
          </a:p>
          <a:p>
            <a:r>
              <a:rPr lang="ko-KR" altLang="en-US" b="1">
                <a:solidFill>
                  <a:schemeClr val="tx1"/>
                </a:solidFill>
              </a:rPr>
              <a:t>앞의 경우와 같이 우선 </a:t>
            </a:r>
            <a:r>
              <a:rPr lang="en-US" altLang="ko-KR" b="1">
                <a:solidFill>
                  <a:schemeClr val="tx1"/>
                </a:solidFill>
              </a:rPr>
              <a:t>output error</a:t>
            </a:r>
            <a:r>
              <a:rPr lang="ko-KR" altLang="en-US" b="1">
                <a:solidFill>
                  <a:schemeClr val="tx1"/>
                </a:solidFill>
              </a:rPr>
              <a:t>를 구하면 </a:t>
            </a:r>
            <a:r>
              <a:rPr lang="en-US" altLang="ko-KR" b="1">
                <a:solidFill>
                  <a:schemeClr val="tx1"/>
                </a:solidFill>
              </a:rPr>
              <a:t>out.error.N4= 7 </a:t>
            </a:r>
            <a:r>
              <a:rPr lang="ko-KR" altLang="en-US" b="1">
                <a:solidFill>
                  <a:schemeClr val="tx1"/>
                </a:solidFill>
              </a:rPr>
              <a:t>일 것이다</a:t>
            </a:r>
            <a:r>
              <a:rPr lang="en-US" altLang="ko-KR" b="1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C53B09-C0EA-45C7-BE0D-C10D09F0ADE3}"/>
              </a:ext>
            </a:extLst>
          </p:cNvPr>
          <p:cNvSpPr/>
          <p:nvPr/>
        </p:nvSpPr>
        <p:spPr>
          <a:xfrm>
            <a:off x="2123728" y="1556792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8DF4AF-8263-4A99-860A-27E1B545A772}"/>
              </a:ext>
            </a:extLst>
          </p:cNvPr>
          <p:cNvSpPr/>
          <p:nvPr/>
        </p:nvSpPr>
        <p:spPr>
          <a:xfrm>
            <a:off x="2123728" y="3652746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7D4A53-54B1-4C29-A276-E10C6975A1F9}"/>
              </a:ext>
            </a:extLst>
          </p:cNvPr>
          <p:cNvSpPr/>
          <p:nvPr/>
        </p:nvSpPr>
        <p:spPr>
          <a:xfrm>
            <a:off x="5868144" y="1760022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D8BB71-CB7C-46B5-898C-193CFCA8259C}"/>
              </a:ext>
            </a:extLst>
          </p:cNvPr>
          <p:cNvSpPr/>
          <p:nvPr/>
        </p:nvSpPr>
        <p:spPr>
          <a:xfrm>
            <a:off x="5868144" y="3654665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N4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F144C0-91EB-4DB0-A931-327B77B6B64D}"/>
              </a:ext>
            </a:extLst>
          </p:cNvPr>
          <p:cNvCxnSpPr>
            <a:cxnSpLocks/>
          </p:cNvCxnSpPr>
          <p:nvPr/>
        </p:nvCxnSpPr>
        <p:spPr>
          <a:xfrm>
            <a:off x="1619672" y="407707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4BF09BB-84A1-418C-BBB0-B592F366C1A9}"/>
              </a:ext>
            </a:extLst>
          </p:cNvPr>
          <p:cNvCxnSpPr>
            <a:cxnSpLocks/>
          </p:cNvCxnSpPr>
          <p:nvPr/>
        </p:nvCxnSpPr>
        <p:spPr>
          <a:xfrm>
            <a:off x="1619672" y="191683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E539F7-B445-4CAD-A0CB-C9843C1AF104}"/>
              </a:ext>
            </a:extLst>
          </p:cNvPr>
          <p:cNvCxnSpPr/>
          <p:nvPr/>
        </p:nvCxnSpPr>
        <p:spPr>
          <a:xfrm>
            <a:off x="1619672" y="155679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270573-065C-4F95-9C90-7E240E148B2F}"/>
              </a:ext>
            </a:extLst>
          </p:cNvPr>
          <p:cNvCxnSpPr/>
          <p:nvPr/>
        </p:nvCxnSpPr>
        <p:spPr>
          <a:xfrm>
            <a:off x="1619672" y="368102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ED1740-E320-41CF-A1C9-3F1E35FE937E}"/>
              </a:ext>
            </a:extLst>
          </p:cNvPr>
          <p:cNvCxnSpPr>
            <a:cxnSpLocks/>
          </p:cNvCxnSpPr>
          <p:nvPr/>
        </p:nvCxnSpPr>
        <p:spPr>
          <a:xfrm>
            <a:off x="1331640" y="368102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BF7B22-32BE-492E-8AB5-3239A47DB4C4}"/>
              </a:ext>
            </a:extLst>
          </p:cNvPr>
          <p:cNvCxnSpPr>
            <a:cxnSpLocks/>
          </p:cNvCxnSpPr>
          <p:nvPr/>
        </p:nvCxnSpPr>
        <p:spPr>
          <a:xfrm>
            <a:off x="1331640" y="44731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59D665-C320-4C99-B549-B0F49E4DAA0A}"/>
              </a:ext>
            </a:extLst>
          </p:cNvPr>
          <p:cNvCxnSpPr>
            <a:cxnSpLocks/>
          </p:cNvCxnSpPr>
          <p:nvPr/>
        </p:nvCxnSpPr>
        <p:spPr>
          <a:xfrm>
            <a:off x="1331640" y="155679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AA2CC-0B55-44BE-8A75-6C8EB5FC25EF}"/>
              </a:ext>
            </a:extLst>
          </p:cNvPr>
          <p:cNvCxnSpPr>
            <a:cxnSpLocks/>
          </p:cNvCxnSpPr>
          <p:nvPr/>
        </p:nvCxnSpPr>
        <p:spPr>
          <a:xfrm>
            <a:off x="1331640" y="234888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FA2E614-D88D-477D-87B4-69AA19A0AD92}"/>
              </a:ext>
            </a:extLst>
          </p:cNvPr>
          <p:cNvCxnSpPr>
            <a:cxnSpLocks/>
          </p:cNvCxnSpPr>
          <p:nvPr/>
        </p:nvCxnSpPr>
        <p:spPr>
          <a:xfrm>
            <a:off x="1331640" y="195283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A59624B5-3955-4CAA-92F7-40E47C43C715}"/>
              </a:ext>
            </a:extLst>
          </p:cNvPr>
          <p:cNvSpPr/>
          <p:nvPr/>
        </p:nvSpPr>
        <p:spPr>
          <a:xfrm>
            <a:off x="1032388" y="1383170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49DC15C-523E-4669-8A7A-4127A833721E}"/>
              </a:ext>
            </a:extLst>
          </p:cNvPr>
          <p:cNvSpPr/>
          <p:nvPr/>
        </p:nvSpPr>
        <p:spPr>
          <a:xfrm>
            <a:off x="1032388" y="1778958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39B10B-7A1B-4200-9EDC-C908086DEA4D}"/>
              </a:ext>
            </a:extLst>
          </p:cNvPr>
          <p:cNvSpPr/>
          <p:nvPr/>
        </p:nvSpPr>
        <p:spPr>
          <a:xfrm>
            <a:off x="1032388" y="217542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A5BA5E3-0DFA-4D62-AF63-71ECD3209E05}"/>
              </a:ext>
            </a:extLst>
          </p:cNvPr>
          <p:cNvSpPr/>
          <p:nvPr/>
        </p:nvSpPr>
        <p:spPr>
          <a:xfrm>
            <a:off x="1032388" y="350266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4F2691F-FE8F-4952-8DE8-C6FE333D3683}"/>
              </a:ext>
            </a:extLst>
          </p:cNvPr>
          <p:cNvSpPr/>
          <p:nvPr/>
        </p:nvSpPr>
        <p:spPr>
          <a:xfrm>
            <a:off x="1032388" y="4299494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61C205E-1DE9-424D-AEB0-B028CB3C147C}"/>
              </a:ext>
            </a:extLst>
          </p:cNvPr>
          <p:cNvCxnSpPr>
            <a:cxnSpLocks/>
          </p:cNvCxnSpPr>
          <p:nvPr/>
        </p:nvCxnSpPr>
        <p:spPr>
          <a:xfrm>
            <a:off x="744356" y="155679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F14E89A-3618-4830-A353-2A142BEFF7C6}"/>
              </a:ext>
            </a:extLst>
          </p:cNvPr>
          <p:cNvCxnSpPr>
            <a:cxnSpLocks/>
          </p:cNvCxnSpPr>
          <p:nvPr/>
        </p:nvCxnSpPr>
        <p:spPr>
          <a:xfrm>
            <a:off x="744356" y="234888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2D4B5AE-7DC9-468C-9B22-94C8741241D1}"/>
              </a:ext>
            </a:extLst>
          </p:cNvPr>
          <p:cNvCxnSpPr>
            <a:cxnSpLocks/>
          </p:cNvCxnSpPr>
          <p:nvPr/>
        </p:nvCxnSpPr>
        <p:spPr>
          <a:xfrm>
            <a:off x="744356" y="195283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DF3FC1-F450-4A10-A264-2583FBB9FA00}"/>
              </a:ext>
            </a:extLst>
          </p:cNvPr>
          <p:cNvCxnSpPr>
            <a:cxnSpLocks/>
          </p:cNvCxnSpPr>
          <p:nvPr/>
        </p:nvCxnSpPr>
        <p:spPr>
          <a:xfrm>
            <a:off x="744356" y="3681027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C43A174-0995-400F-95B5-FA79B77688F6}"/>
              </a:ext>
            </a:extLst>
          </p:cNvPr>
          <p:cNvCxnSpPr>
            <a:cxnSpLocks/>
          </p:cNvCxnSpPr>
          <p:nvPr/>
        </p:nvCxnSpPr>
        <p:spPr>
          <a:xfrm>
            <a:off x="744356" y="4473115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4E6B67B-6DDB-4242-A9AB-18D6F504069A}"/>
              </a:ext>
            </a:extLst>
          </p:cNvPr>
          <p:cNvCxnSpPr>
            <a:stCxn id="12" idx="3"/>
          </p:cNvCxnSpPr>
          <p:nvPr/>
        </p:nvCxnSpPr>
        <p:spPr>
          <a:xfrm>
            <a:off x="7092280" y="215606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2733668-EE5C-4770-8C6F-CA3BE9075896}"/>
              </a:ext>
            </a:extLst>
          </p:cNvPr>
          <p:cNvCxnSpPr/>
          <p:nvPr/>
        </p:nvCxnSpPr>
        <p:spPr>
          <a:xfrm>
            <a:off x="7092280" y="40204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F63B9DE-0583-4F83-BF71-2725FEEC5B5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20072" y="215606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DCA0569-2B42-4413-97CD-9BAF09C05458}"/>
              </a:ext>
            </a:extLst>
          </p:cNvPr>
          <p:cNvCxnSpPr>
            <a:cxnSpLocks/>
          </p:cNvCxnSpPr>
          <p:nvPr/>
        </p:nvCxnSpPr>
        <p:spPr>
          <a:xfrm>
            <a:off x="5220072" y="4048165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01BABBC-A24D-450B-94E4-983F914C23DF}"/>
              </a:ext>
            </a:extLst>
          </p:cNvPr>
          <p:cNvSpPr/>
          <p:nvPr/>
        </p:nvSpPr>
        <p:spPr>
          <a:xfrm>
            <a:off x="5070229" y="2080288"/>
            <a:ext cx="144016" cy="151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47693FC-05D3-40C0-B17E-D1B2D63467BB}"/>
              </a:ext>
            </a:extLst>
          </p:cNvPr>
          <p:cNvSpPr/>
          <p:nvPr/>
        </p:nvSpPr>
        <p:spPr>
          <a:xfrm>
            <a:off x="5070229" y="3978279"/>
            <a:ext cx="144016" cy="151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E51A38B-FA78-4ADF-8317-EE8A8817A346}"/>
              </a:ext>
            </a:extLst>
          </p:cNvPr>
          <p:cNvCxnSpPr>
            <a:stCxn id="66" idx="0"/>
          </p:cNvCxnSpPr>
          <p:nvPr/>
        </p:nvCxnSpPr>
        <p:spPr>
          <a:xfrm flipV="1">
            <a:off x="5142237" y="1952579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BE49524-77AB-4455-9411-231FE23403D3}"/>
              </a:ext>
            </a:extLst>
          </p:cNvPr>
          <p:cNvCxnSpPr>
            <a:cxnSpLocks/>
          </p:cNvCxnSpPr>
          <p:nvPr/>
        </p:nvCxnSpPr>
        <p:spPr>
          <a:xfrm flipV="1">
            <a:off x="5142237" y="2234687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1A6BB8F-256D-471A-A9B0-3919BB99DBD9}"/>
              </a:ext>
            </a:extLst>
          </p:cNvPr>
          <p:cNvCxnSpPr>
            <a:cxnSpLocks/>
          </p:cNvCxnSpPr>
          <p:nvPr/>
        </p:nvCxnSpPr>
        <p:spPr>
          <a:xfrm flipV="1">
            <a:off x="5142237" y="3849904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A6BF806-282B-41EC-838D-8774D0C4E014}"/>
              </a:ext>
            </a:extLst>
          </p:cNvPr>
          <p:cNvCxnSpPr>
            <a:cxnSpLocks/>
          </p:cNvCxnSpPr>
          <p:nvPr/>
        </p:nvCxnSpPr>
        <p:spPr>
          <a:xfrm flipV="1">
            <a:off x="5142237" y="4129834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996EBC5-8F81-4A41-857A-D84198DCE7A6}"/>
              </a:ext>
            </a:extLst>
          </p:cNvPr>
          <p:cNvCxnSpPr>
            <a:cxnSpLocks/>
          </p:cNvCxnSpPr>
          <p:nvPr/>
        </p:nvCxnSpPr>
        <p:spPr>
          <a:xfrm>
            <a:off x="4871557" y="193258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2328043-BD1E-4E2D-8721-6831F9B2B4B8}"/>
              </a:ext>
            </a:extLst>
          </p:cNvPr>
          <p:cNvCxnSpPr>
            <a:cxnSpLocks/>
          </p:cNvCxnSpPr>
          <p:nvPr/>
        </p:nvCxnSpPr>
        <p:spPr>
          <a:xfrm>
            <a:off x="4862881" y="236117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53C267E2-2D88-451E-BEE4-AD8612704B79}"/>
              </a:ext>
            </a:extLst>
          </p:cNvPr>
          <p:cNvSpPr/>
          <p:nvPr/>
        </p:nvSpPr>
        <p:spPr>
          <a:xfrm>
            <a:off x="4572305" y="1758959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3541BAF-E3D2-4565-B7A3-A57CF8CEF471}"/>
              </a:ext>
            </a:extLst>
          </p:cNvPr>
          <p:cNvSpPr/>
          <p:nvPr/>
        </p:nvSpPr>
        <p:spPr>
          <a:xfrm>
            <a:off x="4571936" y="217542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03B5769-2263-4552-954F-C64CC472E045}"/>
              </a:ext>
            </a:extLst>
          </p:cNvPr>
          <p:cNvCxnSpPr>
            <a:cxnSpLocks/>
          </p:cNvCxnSpPr>
          <p:nvPr/>
        </p:nvCxnSpPr>
        <p:spPr>
          <a:xfrm>
            <a:off x="4868155" y="3854649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2E25120-17E2-41A3-ABA5-8FF152DB5436}"/>
              </a:ext>
            </a:extLst>
          </p:cNvPr>
          <p:cNvCxnSpPr>
            <a:cxnSpLocks/>
          </p:cNvCxnSpPr>
          <p:nvPr/>
        </p:nvCxnSpPr>
        <p:spPr>
          <a:xfrm>
            <a:off x="4859848" y="426594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7924E44-0F7C-4485-88C3-153CCC14CD5D}"/>
              </a:ext>
            </a:extLst>
          </p:cNvPr>
          <p:cNvSpPr/>
          <p:nvPr/>
        </p:nvSpPr>
        <p:spPr>
          <a:xfrm>
            <a:off x="4568903" y="3681027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40A39C2-9CD1-45EF-864C-7C21264A1CB3}"/>
              </a:ext>
            </a:extLst>
          </p:cNvPr>
          <p:cNvSpPr/>
          <p:nvPr/>
        </p:nvSpPr>
        <p:spPr>
          <a:xfrm>
            <a:off x="4568903" y="408019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35ED684-DA65-40CF-90DC-B4CD0700045C}"/>
              </a:ext>
            </a:extLst>
          </p:cNvPr>
          <p:cNvCxnSpPr>
            <a:endCxn id="86" idx="2"/>
          </p:cNvCxnSpPr>
          <p:nvPr/>
        </p:nvCxnSpPr>
        <p:spPr>
          <a:xfrm flipV="1">
            <a:off x="4355976" y="4253813"/>
            <a:ext cx="212927" cy="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16E93B9-DCA6-4106-B356-7113456158CC}"/>
              </a:ext>
            </a:extLst>
          </p:cNvPr>
          <p:cNvCxnSpPr/>
          <p:nvPr/>
        </p:nvCxnSpPr>
        <p:spPr>
          <a:xfrm>
            <a:off x="4359073" y="4257543"/>
            <a:ext cx="0" cy="675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9F315B1-649C-43C4-8F2F-F228DD7B0009}"/>
              </a:ext>
            </a:extLst>
          </p:cNvPr>
          <p:cNvCxnSpPr/>
          <p:nvPr/>
        </p:nvCxnSpPr>
        <p:spPr>
          <a:xfrm flipH="1">
            <a:off x="1187624" y="494116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DE42DCB-BA9F-4038-ADF0-889823183FEA}"/>
              </a:ext>
            </a:extLst>
          </p:cNvPr>
          <p:cNvCxnSpPr>
            <a:endCxn id="47" idx="4"/>
          </p:cNvCxnSpPr>
          <p:nvPr/>
        </p:nvCxnSpPr>
        <p:spPr>
          <a:xfrm flipH="1" flipV="1">
            <a:off x="1176404" y="4646737"/>
            <a:ext cx="11220" cy="285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F75312B-0FC2-4946-8611-CD0DE5ED9AD3}"/>
              </a:ext>
            </a:extLst>
          </p:cNvPr>
          <p:cNvCxnSpPr>
            <a:stCxn id="85" idx="2"/>
          </p:cNvCxnSpPr>
          <p:nvPr/>
        </p:nvCxnSpPr>
        <p:spPr>
          <a:xfrm flipH="1" flipV="1">
            <a:off x="3707904" y="3849904"/>
            <a:ext cx="860999" cy="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E1D8207-E6DE-4F6E-A76A-B27D1C7A964F}"/>
              </a:ext>
            </a:extLst>
          </p:cNvPr>
          <p:cNvCxnSpPr/>
          <p:nvPr/>
        </p:nvCxnSpPr>
        <p:spPr>
          <a:xfrm flipV="1">
            <a:off x="3683121" y="1932581"/>
            <a:ext cx="0" cy="1911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AF40F9A-6EBC-409B-A4CE-AFA068A648B0}"/>
              </a:ext>
            </a:extLst>
          </p:cNvPr>
          <p:cNvCxnSpPr>
            <a:stCxn id="3" idx="3"/>
          </p:cNvCxnSpPr>
          <p:nvPr/>
        </p:nvCxnSpPr>
        <p:spPr>
          <a:xfrm flipV="1">
            <a:off x="3347864" y="1952579"/>
            <a:ext cx="360040" cy="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6DB635D-2D63-48A6-8B8C-A94BA3839A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347864" y="4048790"/>
            <a:ext cx="830789" cy="5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B2F2F0C-D8DF-4C75-B331-0F1B6921C783}"/>
              </a:ext>
            </a:extLst>
          </p:cNvPr>
          <p:cNvCxnSpPr>
            <a:cxnSpLocks/>
          </p:cNvCxnSpPr>
          <p:nvPr/>
        </p:nvCxnSpPr>
        <p:spPr>
          <a:xfrm flipH="1" flipV="1">
            <a:off x="4129106" y="2348880"/>
            <a:ext cx="22067" cy="1687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8E7B01-3A9A-4536-89D6-43B91EBFCCE2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4136975" y="2349043"/>
            <a:ext cx="434961" cy="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C885523-6309-445B-8DBF-4BB7D711B098}"/>
              </a:ext>
            </a:extLst>
          </p:cNvPr>
          <p:cNvCxnSpPr>
            <a:endCxn id="81" idx="2"/>
          </p:cNvCxnSpPr>
          <p:nvPr/>
        </p:nvCxnSpPr>
        <p:spPr>
          <a:xfrm flipV="1">
            <a:off x="3707904" y="1932581"/>
            <a:ext cx="864401" cy="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F7DEEE6E-14D2-4076-B7D8-2A6A2A8C93BB}"/>
              </a:ext>
            </a:extLst>
          </p:cNvPr>
          <p:cNvSpPr/>
          <p:nvPr/>
        </p:nvSpPr>
        <p:spPr>
          <a:xfrm>
            <a:off x="3619242" y="1856802"/>
            <a:ext cx="144016" cy="151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0F47BB-780B-4D21-A013-DFC00A262C2B}"/>
              </a:ext>
            </a:extLst>
          </p:cNvPr>
          <p:cNvSpPr/>
          <p:nvPr/>
        </p:nvSpPr>
        <p:spPr>
          <a:xfrm>
            <a:off x="2112323" y="1556790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D10EC-DDD0-4691-A9F0-0904102AC223}"/>
              </a:ext>
            </a:extLst>
          </p:cNvPr>
          <p:cNvSpPr/>
          <p:nvPr/>
        </p:nvSpPr>
        <p:spPr>
          <a:xfrm>
            <a:off x="2112323" y="3652744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245A5A7-BC1A-47CB-A475-413D75237F25}"/>
              </a:ext>
            </a:extLst>
          </p:cNvPr>
          <p:cNvSpPr/>
          <p:nvPr/>
        </p:nvSpPr>
        <p:spPr>
          <a:xfrm>
            <a:off x="1020983" y="1383168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11461DD-3197-4E7E-9A92-B956EDA9CE62}"/>
              </a:ext>
            </a:extLst>
          </p:cNvPr>
          <p:cNvSpPr/>
          <p:nvPr/>
        </p:nvSpPr>
        <p:spPr>
          <a:xfrm>
            <a:off x="1020983" y="2175419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64E0B6B-55B3-4B43-978B-28E6FE0B0535}"/>
              </a:ext>
            </a:extLst>
          </p:cNvPr>
          <p:cNvSpPr/>
          <p:nvPr/>
        </p:nvSpPr>
        <p:spPr>
          <a:xfrm>
            <a:off x="1020983" y="3502659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DAF9B8E-FEF8-4712-93B1-BBFB357AA959}"/>
              </a:ext>
            </a:extLst>
          </p:cNvPr>
          <p:cNvSpPr/>
          <p:nvPr/>
        </p:nvSpPr>
        <p:spPr>
          <a:xfrm>
            <a:off x="1020983" y="4299492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D739B2E-8A47-475E-AC96-3CF8651D1509}"/>
              </a:ext>
            </a:extLst>
          </p:cNvPr>
          <p:cNvSpPr/>
          <p:nvPr/>
        </p:nvSpPr>
        <p:spPr>
          <a:xfrm>
            <a:off x="4560900" y="1758957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A126007-DC58-4A19-BBEF-317C104DED1F}"/>
              </a:ext>
            </a:extLst>
          </p:cNvPr>
          <p:cNvSpPr/>
          <p:nvPr/>
        </p:nvSpPr>
        <p:spPr>
          <a:xfrm>
            <a:off x="449483" y="1777650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D1E28FB-BF58-456C-871C-04A23EA22923}"/>
              </a:ext>
            </a:extLst>
          </p:cNvPr>
          <p:cNvSpPr/>
          <p:nvPr/>
        </p:nvSpPr>
        <p:spPr>
          <a:xfrm>
            <a:off x="458080" y="3502661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5A3C825-5A27-4188-A79D-04EB13F2BE3C}"/>
              </a:ext>
            </a:extLst>
          </p:cNvPr>
          <p:cNvSpPr/>
          <p:nvPr/>
        </p:nvSpPr>
        <p:spPr>
          <a:xfrm>
            <a:off x="458080" y="4299494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8CA6440-EAC5-4690-ABBA-8D0611CFE158}"/>
              </a:ext>
            </a:extLst>
          </p:cNvPr>
          <p:cNvSpPr/>
          <p:nvPr/>
        </p:nvSpPr>
        <p:spPr>
          <a:xfrm>
            <a:off x="446675" y="1383168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6384151-77EC-4AC0-A046-11DFBD0BFD40}"/>
              </a:ext>
            </a:extLst>
          </p:cNvPr>
          <p:cNvSpPr/>
          <p:nvPr/>
        </p:nvSpPr>
        <p:spPr>
          <a:xfrm>
            <a:off x="446675" y="2175419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7785F-0CD2-4782-BCF0-8A23C12E9C39}"/>
              </a:ext>
            </a:extLst>
          </p:cNvPr>
          <p:cNvSpPr txBox="1"/>
          <p:nvPr/>
        </p:nvSpPr>
        <p:spPr>
          <a:xfrm>
            <a:off x="1698648" y="1589203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CDB121-4553-4601-9F16-8BF1C32D15ED}"/>
              </a:ext>
            </a:extLst>
          </p:cNvPr>
          <p:cNvSpPr txBox="1"/>
          <p:nvPr/>
        </p:nvSpPr>
        <p:spPr>
          <a:xfrm>
            <a:off x="1698648" y="3694384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9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8DC754-8270-4008-BF6E-E9DE2A6B263E}"/>
              </a:ext>
            </a:extLst>
          </p:cNvPr>
          <p:cNvSpPr txBox="1"/>
          <p:nvPr/>
        </p:nvSpPr>
        <p:spPr>
          <a:xfrm>
            <a:off x="3342951" y="158154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31C62DA-54F8-40D6-844B-840B0D35351C}"/>
              </a:ext>
            </a:extLst>
          </p:cNvPr>
          <p:cNvSpPr txBox="1"/>
          <p:nvPr/>
        </p:nvSpPr>
        <p:spPr>
          <a:xfrm>
            <a:off x="3342952" y="3676544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53D1EE-7BC1-4FD3-AF4A-E13650295046}"/>
              </a:ext>
            </a:extLst>
          </p:cNvPr>
          <p:cNvSpPr txBox="1"/>
          <p:nvPr/>
        </p:nvSpPr>
        <p:spPr>
          <a:xfrm>
            <a:off x="5366818" y="36762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6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521629A-9400-4173-AEF9-A3AC4A3D03E7}"/>
              </a:ext>
            </a:extLst>
          </p:cNvPr>
          <p:cNvSpPr txBox="1"/>
          <p:nvPr/>
        </p:nvSpPr>
        <p:spPr>
          <a:xfrm>
            <a:off x="5401826" y="1773869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37A3FC-F1B4-4988-8CF7-682FE8A2BCAF}"/>
              </a:ext>
            </a:extLst>
          </p:cNvPr>
          <p:cNvSpPr txBox="1"/>
          <p:nvPr/>
        </p:nvSpPr>
        <p:spPr>
          <a:xfrm>
            <a:off x="7597333" y="1971866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730D8A-1181-4EE7-B20E-255D56611FEA}"/>
              </a:ext>
            </a:extLst>
          </p:cNvPr>
          <p:cNvSpPr txBox="1"/>
          <p:nvPr/>
        </p:nvSpPr>
        <p:spPr>
          <a:xfrm>
            <a:off x="7597333" y="383579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01D43E7-610C-4E80-AB4F-40863ADC5D80}"/>
              </a:ext>
            </a:extLst>
          </p:cNvPr>
          <p:cNvCxnSpPr>
            <a:cxnSpLocks/>
          </p:cNvCxnSpPr>
          <p:nvPr/>
        </p:nvCxnSpPr>
        <p:spPr>
          <a:xfrm flipV="1">
            <a:off x="7596336" y="3848876"/>
            <a:ext cx="289028" cy="36933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A31A591-58B0-46E3-9334-9163B08FDC40}"/>
              </a:ext>
            </a:extLst>
          </p:cNvPr>
          <p:cNvSpPr txBox="1"/>
          <p:nvPr/>
        </p:nvSpPr>
        <p:spPr>
          <a:xfrm>
            <a:off x="7885364" y="358685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7D34087-DA43-40F4-B50D-2C95A4C180DF}"/>
              </a:ext>
            </a:extLst>
          </p:cNvPr>
          <p:cNvCxnSpPr/>
          <p:nvPr/>
        </p:nvCxnSpPr>
        <p:spPr>
          <a:xfrm>
            <a:off x="5862555" y="3301688"/>
            <a:ext cx="122413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E21C5CD-8A40-4F97-A112-F92B6E35D579}"/>
              </a:ext>
            </a:extLst>
          </p:cNvPr>
          <p:cNvCxnSpPr/>
          <p:nvPr/>
        </p:nvCxnSpPr>
        <p:spPr>
          <a:xfrm>
            <a:off x="6222595" y="304326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E62E71F-73D0-46C5-8CDE-A8C08FB415D3}"/>
              </a:ext>
            </a:extLst>
          </p:cNvPr>
          <p:cNvSpPr txBox="1"/>
          <p:nvPr/>
        </p:nvSpPr>
        <p:spPr>
          <a:xfrm>
            <a:off x="5840858" y="3290654"/>
            <a:ext cx="43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-1</a:t>
            </a:r>
            <a:endParaRPr lang="ko-KR" altLang="en-US" sz="14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568F950-6323-48E4-9460-C4BF3B7AD658}"/>
              </a:ext>
            </a:extLst>
          </p:cNvPr>
          <p:cNvSpPr txBox="1"/>
          <p:nvPr/>
        </p:nvSpPr>
        <p:spPr>
          <a:xfrm>
            <a:off x="6633942" y="3290653"/>
            <a:ext cx="43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6</a:t>
            </a:r>
            <a:endParaRPr lang="ko-KR" altLang="en-US" sz="140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E0D5182-03B2-4B8C-BC0B-D5D741CC9D6B}"/>
              </a:ext>
            </a:extLst>
          </p:cNvPr>
          <p:cNvCxnSpPr/>
          <p:nvPr/>
        </p:nvCxnSpPr>
        <p:spPr>
          <a:xfrm>
            <a:off x="6235626" y="3032229"/>
            <a:ext cx="0" cy="25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2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BF1B4118-93BD-47E6-93AA-055BA65FF22B}"/>
              </a:ext>
            </a:extLst>
          </p:cNvPr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2FFBF-A07A-4737-85B6-CC1D321353CD}"/>
              </a:ext>
            </a:extLst>
          </p:cNvPr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1-2. Example: person 2</a:t>
            </a:r>
            <a:endParaRPr lang="ko-KR" altLang="en-US" sz="32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8EADF-558D-4318-B9F2-DBF8131BB248}"/>
              </a:ext>
            </a:extLst>
          </p:cNvPr>
          <p:cNvSpPr txBox="1"/>
          <p:nvPr/>
        </p:nvSpPr>
        <p:spPr>
          <a:xfrm>
            <a:off x="685539" y="2274838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B = </a:t>
            </a:r>
            <a:r>
              <a:rPr lang="en-US" altLang="ko-KR" sz="1600" b="1"/>
              <a:t>1</a:t>
            </a:r>
            <a:r>
              <a:rPr lang="en-US" altLang="ko-KR" sz="1600"/>
              <a:t> </a:t>
            </a:r>
            <a:r>
              <a:rPr lang="en-US" altLang="ko-KR" sz="1000"/>
              <a:t>(Learning factor)</a:t>
            </a:r>
          </a:p>
          <a:p>
            <a:endParaRPr lang="en-US" altLang="ko-KR" sz="1600"/>
          </a:p>
          <a:p>
            <a:r>
              <a:rPr lang="en-US" altLang="ko-KR" sz="1600"/>
              <a:t>Out.error.N4 = 6 – (-1) = </a:t>
            </a:r>
            <a:r>
              <a:rPr lang="en-US" altLang="ko-KR" sz="1600" b="1"/>
              <a:t>7</a:t>
            </a:r>
            <a:r>
              <a:rPr lang="en-US" altLang="ko-KR" sz="1600"/>
              <a:t> </a:t>
            </a:r>
            <a:r>
              <a:rPr lang="en-US" altLang="ko-KR" sz="1000"/>
              <a:t>(actual-ideal)</a:t>
            </a:r>
          </a:p>
          <a:p>
            <a:endParaRPr lang="en-US" altLang="ko-KR" sz="1600"/>
          </a:p>
          <a:p>
            <a:r>
              <a:rPr lang="en-US" altLang="ko-KR" sz="1600"/>
              <a:t>blame.N1/N4 = 0/6 = </a:t>
            </a:r>
            <a:r>
              <a:rPr lang="en-US" altLang="ko-KR" sz="1600" b="1"/>
              <a:t>0</a:t>
            </a:r>
            <a:r>
              <a:rPr lang="en-US" altLang="ko-KR" sz="1600"/>
              <a:t> </a:t>
            </a:r>
            <a:r>
              <a:rPr lang="en-US" altLang="ko-KR" sz="1000"/>
              <a:t>((output*weight)/sum)</a:t>
            </a:r>
          </a:p>
          <a:p>
            <a:r>
              <a:rPr lang="en-US" altLang="ko-KR" sz="1600"/>
              <a:t>blame.N4 = 6/6 = </a:t>
            </a:r>
            <a:r>
              <a:rPr lang="en-US" altLang="ko-KR" sz="1600" b="1"/>
              <a:t>1</a:t>
            </a:r>
          </a:p>
          <a:p>
            <a:endParaRPr lang="en-US" altLang="ko-KR" sz="1600"/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/>
              <a:t> N1/N4 = 2 – 1*0*7 = </a:t>
            </a:r>
            <a:r>
              <a:rPr lang="en-US" altLang="ko-KR" sz="1600" b="1"/>
              <a:t>2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/>
              <a:t> N4 = 3 – 1*1*7 = </a:t>
            </a:r>
            <a:r>
              <a:rPr lang="en-US" altLang="ko-KR" sz="1600" b="1"/>
              <a:t>-4</a:t>
            </a:r>
            <a:endParaRPr lang="ko-KR" altLang="en-US" sz="1600" b="1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73ABAA6F-16E6-4C63-8236-EEABF959DE33}"/>
              </a:ext>
            </a:extLst>
          </p:cNvPr>
          <p:cNvSpPr/>
          <p:nvPr/>
        </p:nvSpPr>
        <p:spPr>
          <a:xfrm>
            <a:off x="634599" y="3356992"/>
            <a:ext cx="48967" cy="314321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6F33829D-8BD3-49DF-A23E-A23D297E9FA3}"/>
              </a:ext>
            </a:extLst>
          </p:cNvPr>
          <p:cNvSpPr/>
          <p:nvPr/>
        </p:nvSpPr>
        <p:spPr>
          <a:xfrm>
            <a:off x="634599" y="4077072"/>
            <a:ext cx="48967" cy="314321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93E92-5D16-4681-8E11-3FD806826262}"/>
              </a:ext>
            </a:extLst>
          </p:cNvPr>
          <p:cNvSpPr txBox="1"/>
          <p:nvPr/>
        </p:nvSpPr>
        <p:spPr>
          <a:xfrm>
            <a:off x="294414" y="22619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772B09-B78D-475D-B8B0-8B5FBB2513BD}"/>
              </a:ext>
            </a:extLst>
          </p:cNvPr>
          <p:cNvSpPr txBox="1"/>
          <p:nvPr/>
        </p:nvSpPr>
        <p:spPr>
          <a:xfrm>
            <a:off x="294414" y="1732585"/>
            <a:ext cx="4176464" cy="382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√</a:t>
            </a:r>
            <a:r>
              <a:rPr lang="en-US" altLang="ko-KR" b="1"/>
              <a:t>Level 1 calculation</a:t>
            </a:r>
            <a:endParaRPr lang="ko-KR" altLang="en-US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A5A235-250B-4C41-A844-A04FA8E019EC}"/>
              </a:ext>
            </a:extLst>
          </p:cNvPr>
          <p:cNvSpPr/>
          <p:nvPr/>
        </p:nvSpPr>
        <p:spPr>
          <a:xfrm>
            <a:off x="588521" y="2852936"/>
            <a:ext cx="95046" cy="184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876AE2-3385-494B-A78F-4D41E6BECA2F}"/>
              </a:ext>
            </a:extLst>
          </p:cNvPr>
          <p:cNvSpPr txBox="1"/>
          <p:nvPr/>
        </p:nvSpPr>
        <p:spPr>
          <a:xfrm>
            <a:off x="4572000" y="1731974"/>
            <a:ext cx="4176464" cy="382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√</a:t>
            </a:r>
            <a:r>
              <a:rPr lang="en-US" altLang="ko-KR" b="1"/>
              <a:t>Level 0 calculation</a:t>
            </a:r>
            <a:endParaRPr lang="ko-KR" altLang="en-US" b="1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CE2EF6-2951-4E0D-B03F-28621C72570B}"/>
              </a:ext>
            </a:extLst>
          </p:cNvPr>
          <p:cNvCxnSpPr>
            <a:stCxn id="13" idx="2"/>
          </p:cNvCxnSpPr>
          <p:nvPr/>
        </p:nvCxnSpPr>
        <p:spPr>
          <a:xfrm>
            <a:off x="4572000" y="747126"/>
            <a:ext cx="0" cy="61108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A58FA4-670C-4031-A087-7A79FD0A5C84}"/>
              </a:ext>
            </a:extLst>
          </p:cNvPr>
          <p:cNvSpPr txBox="1"/>
          <p:nvPr/>
        </p:nvSpPr>
        <p:spPr>
          <a:xfrm>
            <a:off x="4718977" y="2261917"/>
            <a:ext cx="417645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Output.error.N1 = 0</a:t>
            </a:r>
          </a:p>
          <a:p>
            <a:r>
              <a:rPr lang="en-US" altLang="ko-KR" sz="1600"/>
              <a:t>Output.error.n6 = </a:t>
            </a:r>
            <a:r>
              <a:rPr lang="en-US" altLang="ko-KR" sz="1000"/>
              <a:t>blame.N6.N2*SUM N6 = 1*9 </a:t>
            </a:r>
            <a:r>
              <a:rPr lang="en-US" altLang="ko-KR" sz="1600"/>
              <a:t>=</a:t>
            </a:r>
            <a:r>
              <a:rPr lang="en-US" altLang="ko-KR" sz="1600" b="1"/>
              <a:t>9</a:t>
            </a:r>
          </a:p>
          <a:p>
            <a:endParaRPr lang="en-US" altLang="ko-KR" sz="1600" b="1"/>
          </a:p>
          <a:p>
            <a:r>
              <a:rPr lang="en-US" altLang="ko-KR" sz="1600"/>
              <a:t>blame10 = 0 </a:t>
            </a:r>
            <a:r>
              <a:rPr lang="en-US" altLang="ko-KR" sz="1000"/>
              <a:t>(input 0 of N1)</a:t>
            </a:r>
          </a:p>
          <a:p>
            <a:r>
              <a:rPr lang="en-US" altLang="ko-KR" sz="1600"/>
              <a:t>blame11 = 0 </a:t>
            </a:r>
            <a:r>
              <a:rPr lang="en-US" altLang="ko-KR" sz="1000"/>
              <a:t>(input 1 of N1)</a:t>
            </a:r>
          </a:p>
          <a:p>
            <a:r>
              <a:rPr lang="en-US" altLang="ko-KR" sz="1600"/>
              <a:t>blame12 = 0 </a:t>
            </a:r>
            <a:r>
              <a:rPr lang="en-US" altLang="ko-KR" sz="1000"/>
              <a:t>(input 2 of N1)</a:t>
            </a:r>
          </a:p>
          <a:p>
            <a:r>
              <a:rPr lang="en-US" altLang="ko-KR" sz="1600"/>
              <a:t>blame60 = 4/9 </a:t>
            </a:r>
            <a:r>
              <a:rPr lang="en-US" altLang="ko-KR" sz="1000"/>
              <a:t>(input 0 of N6)</a:t>
            </a:r>
          </a:p>
          <a:p>
            <a:r>
              <a:rPr lang="en-US" altLang="ko-KR" sz="1600"/>
              <a:t>blame61 = 5/9 </a:t>
            </a:r>
            <a:r>
              <a:rPr lang="en-US" altLang="ko-KR" sz="1000"/>
              <a:t>(input 1 of N6)</a:t>
            </a:r>
          </a:p>
          <a:p>
            <a:endParaRPr lang="en-US" altLang="ko-KR" sz="1000"/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10 </a:t>
            </a:r>
            <a:r>
              <a:rPr lang="en-US" altLang="ko-KR" sz="1600"/>
              <a:t>= 1</a:t>
            </a:r>
            <a:endParaRPr lang="en-US" altLang="ko-KR" sz="1600" b="1"/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11 </a:t>
            </a:r>
            <a:r>
              <a:rPr lang="en-US" altLang="ko-KR" sz="1600"/>
              <a:t>= 2</a:t>
            </a:r>
            <a:endParaRPr lang="en-US" altLang="ko-KR" sz="1600" b="1"/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11</a:t>
            </a:r>
            <a:r>
              <a:rPr lang="en-US" altLang="ko-KR" sz="1600"/>
              <a:t> = 3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60 </a:t>
            </a:r>
            <a:r>
              <a:rPr lang="en-US" altLang="ko-KR" sz="1600"/>
              <a:t>= 4-1*4/9*9 =</a:t>
            </a:r>
            <a:r>
              <a:rPr lang="en-US" altLang="ko-KR" sz="1600" b="1"/>
              <a:t> 0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61 </a:t>
            </a:r>
            <a:r>
              <a:rPr lang="en-US" altLang="ko-KR" sz="1600"/>
              <a:t>= 5-1*5/9*9 = </a:t>
            </a:r>
            <a:r>
              <a:rPr lang="en-US" altLang="ko-KR" sz="1600" b="1"/>
              <a:t>0</a:t>
            </a:r>
          </a:p>
          <a:p>
            <a:endParaRPr lang="en-US" altLang="ko-KR" sz="1600" b="1"/>
          </a:p>
          <a:p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15" name="왼쪽 대괄호 14">
            <a:extLst>
              <a:ext uri="{FF2B5EF4-FFF2-40B4-BE49-F238E27FC236}">
                <a16:creationId xmlns:a16="http://schemas.microsoft.com/office/drawing/2014/main" id="{041E2D07-A569-4244-8928-F97E91F59634}"/>
              </a:ext>
            </a:extLst>
          </p:cNvPr>
          <p:cNvSpPr/>
          <p:nvPr/>
        </p:nvSpPr>
        <p:spPr>
          <a:xfrm>
            <a:off x="4680779" y="4497116"/>
            <a:ext cx="72455" cy="1010972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48870098-5590-4942-8A76-3B1649EA70DA}"/>
              </a:ext>
            </a:extLst>
          </p:cNvPr>
          <p:cNvSpPr/>
          <p:nvPr/>
        </p:nvSpPr>
        <p:spPr>
          <a:xfrm>
            <a:off x="4686842" y="3068756"/>
            <a:ext cx="72455" cy="1010972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70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1-3. Example: person 3</a:t>
            </a:r>
            <a:endParaRPr lang="ko-KR" altLang="en-US" sz="3200" b="1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9497" y="5397855"/>
            <a:ext cx="8456293" cy="102155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Person 3</a:t>
            </a:r>
            <a:r>
              <a:rPr lang="ko-KR" altLang="en-US" b="1">
                <a:solidFill>
                  <a:schemeClr val="tx1"/>
                </a:solidFill>
              </a:rPr>
              <a:t>의 경우는 </a:t>
            </a:r>
            <a:r>
              <a:rPr lang="en-US" altLang="ko-KR" b="1">
                <a:solidFill>
                  <a:schemeClr val="tx1"/>
                </a:solidFill>
              </a:rPr>
              <a:t>person1,2 </a:t>
            </a:r>
            <a:r>
              <a:rPr lang="ko-KR" altLang="en-US" b="1">
                <a:solidFill>
                  <a:schemeClr val="tx1"/>
                </a:solidFill>
              </a:rPr>
              <a:t>과 달리 </a:t>
            </a:r>
            <a:r>
              <a:rPr lang="en-US" altLang="ko-KR" b="1">
                <a:solidFill>
                  <a:schemeClr val="tx1"/>
                </a:solidFill>
              </a:rPr>
              <a:t>N2, N4 </a:t>
            </a:r>
            <a:r>
              <a:rPr lang="ko-KR" altLang="en-US" b="1">
                <a:solidFill>
                  <a:schemeClr val="tx1"/>
                </a:solidFill>
              </a:rPr>
              <a:t>값이 모두 </a:t>
            </a:r>
            <a:r>
              <a:rPr lang="en-US" altLang="ko-KR" b="1">
                <a:solidFill>
                  <a:schemeClr val="tx1"/>
                </a:solidFill>
              </a:rPr>
              <a:t>0</a:t>
            </a:r>
            <a:r>
              <a:rPr lang="ko-KR" altLang="en-US" b="1">
                <a:solidFill>
                  <a:schemeClr val="tx1"/>
                </a:solidFill>
              </a:rPr>
              <a:t>이 되어야 한다</a:t>
            </a:r>
            <a:r>
              <a:rPr lang="en-US" altLang="ko-KR" b="1">
                <a:solidFill>
                  <a:schemeClr val="tx1"/>
                </a:solidFill>
              </a:rPr>
              <a:t>. </a:t>
            </a:r>
          </a:p>
          <a:p>
            <a:r>
              <a:rPr lang="ko-KR" altLang="en-US" b="1">
                <a:solidFill>
                  <a:schemeClr val="tx1"/>
                </a:solidFill>
              </a:rPr>
              <a:t>앞의 경우와 같이 우선 </a:t>
            </a:r>
            <a:r>
              <a:rPr lang="en-US" altLang="ko-KR" b="1">
                <a:solidFill>
                  <a:schemeClr val="tx1"/>
                </a:solidFill>
              </a:rPr>
              <a:t>output error</a:t>
            </a:r>
            <a:r>
              <a:rPr lang="ko-KR" altLang="en-US" b="1">
                <a:solidFill>
                  <a:schemeClr val="tx1"/>
                </a:solidFill>
              </a:rPr>
              <a:t>를 구하면 </a:t>
            </a:r>
            <a:endParaRPr lang="en-US" altLang="ko-KR" b="1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out.error.N2 = 6, out.error.N4= 10 </a:t>
            </a:r>
            <a:r>
              <a:rPr lang="ko-KR" altLang="en-US" b="1">
                <a:solidFill>
                  <a:schemeClr val="tx1"/>
                </a:solidFill>
              </a:rPr>
              <a:t>일 것이다</a:t>
            </a:r>
            <a:r>
              <a:rPr lang="en-US" altLang="ko-KR" b="1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C53B09-C0EA-45C7-BE0D-C10D09F0ADE3}"/>
              </a:ext>
            </a:extLst>
          </p:cNvPr>
          <p:cNvSpPr/>
          <p:nvPr/>
        </p:nvSpPr>
        <p:spPr>
          <a:xfrm>
            <a:off x="2123728" y="1556792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8DF4AF-8263-4A99-860A-27E1B545A772}"/>
              </a:ext>
            </a:extLst>
          </p:cNvPr>
          <p:cNvSpPr/>
          <p:nvPr/>
        </p:nvSpPr>
        <p:spPr>
          <a:xfrm>
            <a:off x="2123728" y="3652746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7D4A53-54B1-4C29-A276-E10C6975A1F9}"/>
              </a:ext>
            </a:extLst>
          </p:cNvPr>
          <p:cNvSpPr/>
          <p:nvPr/>
        </p:nvSpPr>
        <p:spPr>
          <a:xfrm>
            <a:off x="5868144" y="1760022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D8BB71-CB7C-46B5-898C-193CFCA8259C}"/>
              </a:ext>
            </a:extLst>
          </p:cNvPr>
          <p:cNvSpPr/>
          <p:nvPr/>
        </p:nvSpPr>
        <p:spPr>
          <a:xfrm>
            <a:off x="5868144" y="3654665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N4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F144C0-91EB-4DB0-A931-327B77B6B64D}"/>
              </a:ext>
            </a:extLst>
          </p:cNvPr>
          <p:cNvCxnSpPr>
            <a:cxnSpLocks/>
          </p:cNvCxnSpPr>
          <p:nvPr/>
        </p:nvCxnSpPr>
        <p:spPr>
          <a:xfrm>
            <a:off x="1619672" y="407707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4BF09BB-84A1-418C-BBB0-B592F366C1A9}"/>
              </a:ext>
            </a:extLst>
          </p:cNvPr>
          <p:cNvCxnSpPr>
            <a:cxnSpLocks/>
          </p:cNvCxnSpPr>
          <p:nvPr/>
        </p:nvCxnSpPr>
        <p:spPr>
          <a:xfrm>
            <a:off x="1619672" y="191683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E539F7-B445-4CAD-A0CB-C9843C1AF104}"/>
              </a:ext>
            </a:extLst>
          </p:cNvPr>
          <p:cNvCxnSpPr/>
          <p:nvPr/>
        </p:nvCxnSpPr>
        <p:spPr>
          <a:xfrm>
            <a:off x="1619672" y="155679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270573-065C-4F95-9C90-7E240E148B2F}"/>
              </a:ext>
            </a:extLst>
          </p:cNvPr>
          <p:cNvCxnSpPr/>
          <p:nvPr/>
        </p:nvCxnSpPr>
        <p:spPr>
          <a:xfrm>
            <a:off x="1619672" y="368102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ED1740-E320-41CF-A1C9-3F1E35FE937E}"/>
              </a:ext>
            </a:extLst>
          </p:cNvPr>
          <p:cNvCxnSpPr>
            <a:cxnSpLocks/>
          </p:cNvCxnSpPr>
          <p:nvPr/>
        </p:nvCxnSpPr>
        <p:spPr>
          <a:xfrm>
            <a:off x="1331640" y="368102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BF7B22-32BE-492E-8AB5-3239A47DB4C4}"/>
              </a:ext>
            </a:extLst>
          </p:cNvPr>
          <p:cNvCxnSpPr>
            <a:cxnSpLocks/>
          </p:cNvCxnSpPr>
          <p:nvPr/>
        </p:nvCxnSpPr>
        <p:spPr>
          <a:xfrm>
            <a:off x="1331640" y="44731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59D665-C320-4C99-B549-B0F49E4DAA0A}"/>
              </a:ext>
            </a:extLst>
          </p:cNvPr>
          <p:cNvCxnSpPr>
            <a:cxnSpLocks/>
          </p:cNvCxnSpPr>
          <p:nvPr/>
        </p:nvCxnSpPr>
        <p:spPr>
          <a:xfrm>
            <a:off x="1331640" y="155679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AA2CC-0B55-44BE-8A75-6C8EB5FC25EF}"/>
              </a:ext>
            </a:extLst>
          </p:cNvPr>
          <p:cNvCxnSpPr>
            <a:cxnSpLocks/>
          </p:cNvCxnSpPr>
          <p:nvPr/>
        </p:nvCxnSpPr>
        <p:spPr>
          <a:xfrm>
            <a:off x="1331640" y="234888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FA2E614-D88D-477D-87B4-69AA19A0AD92}"/>
              </a:ext>
            </a:extLst>
          </p:cNvPr>
          <p:cNvCxnSpPr>
            <a:cxnSpLocks/>
          </p:cNvCxnSpPr>
          <p:nvPr/>
        </p:nvCxnSpPr>
        <p:spPr>
          <a:xfrm>
            <a:off x="1331640" y="195283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A59624B5-3955-4CAA-92F7-40E47C43C715}"/>
              </a:ext>
            </a:extLst>
          </p:cNvPr>
          <p:cNvSpPr/>
          <p:nvPr/>
        </p:nvSpPr>
        <p:spPr>
          <a:xfrm>
            <a:off x="1032388" y="1383170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49DC15C-523E-4669-8A7A-4127A833721E}"/>
              </a:ext>
            </a:extLst>
          </p:cNvPr>
          <p:cNvSpPr/>
          <p:nvPr/>
        </p:nvSpPr>
        <p:spPr>
          <a:xfrm>
            <a:off x="1032388" y="1778958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39B10B-7A1B-4200-9EDC-C908086DEA4D}"/>
              </a:ext>
            </a:extLst>
          </p:cNvPr>
          <p:cNvSpPr/>
          <p:nvPr/>
        </p:nvSpPr>
        <p:spPr>
          <a:xfrm>
            <a:off x="1032388" y="217542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A5BA5E3-0DFA-4D62-AF63-71ECD3209E05}"/>
              </a:ext>
            </a:extLst>
          </p:cNvPr>
          <p:cNvSpPr/>
          <p:nvPr/>
        </p:nvSpPr>
        <p:spPr>
          <a:xfrm>
            <a:off x="1032388" y="350266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4F2691F-FE8F-4952-8DE8-C6FE333D3683}"/>
              </a:ext>
            </a:extLst>
          </p:cNvPr>
          <p:cNvSpPr/>
          <p:nvPr/>
        </p:nvSpPr>
        <p:spPr>
          <a:xfrm>
            <a:off x="1032388" y="4299494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61C205E-1DE9-424D-AEB0-B028CB3C147C}"/>
              </a:ext>
            </a:extLst>
          </p:cNvPr>
          <p:cNvCxnSpPr>
            <a:cxnSpLocks/>
          </p:cNvCxnSpPr>
          <p:nvPr/>
        </p:nvCxnSpPr>
        <p:spPr>
          <a:xfrm>
            <a:off x="744356" y="155679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F14E89A-3618-4830-A353-2A142BEFF7C6}"/>
              </a:ext>
            </a:extLst>
          </p:cNvPr>
          <p:cNvCxnSpPr>
            <a:cxnSpLocks/>
          </p:cNvCxnSpPr>
          <p:nvPr/>
        </p:nvCxnSpPr>
        <p:spPr>
          <a:xfrm>
            <a:off x="744356" y="234888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2D4B5AE-7DC9-468C-9B22-94C8741241D1}"/>
              </a:ext>
            </a:extLst>
          </p:cNvPr>
          <p:cNvCxnSpPr>
            <a:cxnSpLocks/>
          </p:cNvCxnSpPr>
          <p:nvPr/>
        </p:nvCxnSpPr>
        <p:spPr>
          <a:xfrm>
            <a:off x="744356" y="195283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DF3FC1-F450-4A10-A264-2583FBB9FA00}"/>
              </a:ext>
            </a:extLst>
          </p:cNvPr>
          <p:cNvCxnSpPr>
            <a:cxnSpLocks/>
          </p:cNvCxnSpPr>
          <p:nvPr/>
        </p:nvCxnSpPr>
        <p:spPr>
          <a:xfrm>
            <a:off x="744356" y="3681027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C43A174-0995-400F-95B5-FA79B77688F6}"/>
              </a:ext>
            </a:extLst>
          </p:cNvPr>
          <p:cNvCxnSpPr>
            <a:cxnSpLocks/>
          </p:cNvCxnSpPr>
          <p:nvPr/>
        </p:nvCxnSpPr>
        <p:spPr>
          <a:xfrm>
            <a:off x="744356" y="4473115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4E6B67B-6DDB-4242-A9AB-18D6F504069A}"/>
              </a:ext>
            </a:extLst>
          </p:cNvPr>
          <p:cNvCxnSpPr>
            <a:stCxn id="12" idx="3"/>
          </p:cNvCxnSpPr>
          <p:nvPr/>
        </p:nvCxnSpPr>
        <p:spPr>
          <a:xfrm>
            <a:off x="7092280" y="215606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2733668-EE5C-4770-8C6F-CA3BE9075896}"/>
              </a:ext>
            </a:extLst>
          </p:cNvPr>
          <p:cNvCxnSpPr/>
          <p:nvPr/>
        </p:nvCxnSpPr>
        <p:spPr>
          <a:xfrm>
            <a:off x="7092280" y="40204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F63B9DE-0583-4F83-BF71-2725FEEC5B5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20072" y="215606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DCA0569-2B42-4413-97CD-9BAF09C05458}"/>
              </a:ext>
            </a:extLst>
          </p:cNvPr>
          <p:cNvCxnSpPr>
            <a:cxnSpLocks/>
          </p:cNvCxnSpPr>
          <p:nvPr/>
        </p:nvCxnSpPr>
        <p:spPr>
          <a:xfrm>
            <a:off x="5220072" y="4048165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01BABBC-A24D-450B-94E4-983F914C23DF}"/>
              </a:ext>
            </a:extLst>
          </p:cNvPr>
          <p:cNvSpPr/>
          <p:nvPr/>
        </p:nvSpPr>
        <p:spPr>
          <a:xfrm>
            <a:off x="5070229" y="2080288"/>
            <a:ext cx="144016" cy="151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47693FC-05D3-40C0-B17E-D1B2D63467BB}"/>
              </a:ext>
            </a:extLst>
          </p:cNvPr>
          <p:cNvSpPr/>
          <p:nvPr/>
        </p:nvSpPr>
        <p:spPr>
          <a:xfrm>
            <a:off x="5070229" y="3978279"/>
            <a:ext cx="144016" cy="151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E51A38B-FA78-4ADF-8317-EE8A8817A346}"/>
              </a:ext>
            </a:extLst>
          </p:cNvPr>
          <p:cNvCxnSpPr>
            <a:stCxn id="66" idx="0"/>
          </p:cNvCxnSpPr>
          <p:nvPr/>
        </p:nvCxnSpPr>
        <p:spPr>
          <a:xfrm flipV="1">
            <a:off x="5142237" y="1952579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BE49524-77AB-4455-9411-231FE23403D3}"/>
              </a:ext>
            </a:extLst>
          </p:cNvPr>
          <p:cNvCxnSpPr>
            <a:cxnSpLocks/>
          </p:cNvCxnSpPr>
          <p:nvPr/>
        </p:nvCxnSpPr>
        <p:spPr>
          <a:xfrm flipV="1">
            <a:off x="5142237" y="2234687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1A6BB8F-256D-471A-A9B0-3919BB99DBD9}"/>
              </a:ext>
            </a:extLst>
          </p:cNvPr>
          <p:cNvCxnSpPr>
            <a:cxnSpLocks/>
          </p:cNvCxnSpPr>
          <p:nvPr/>
        </p:nvCxnSpPr>
        <p:spPr>
          <a:xfrm flipV="1">
            <a:off x="5142237" y="3849904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A6BF806-282B-41EC-838D-8774D0C4E014}"/>
              </a:ext>
            </a:extLst>
          </p:cNvPr>
          <p:cNvCxnSpPr>
            <a:cxnSpLocks/>
          </p:cNvCxnSpPr>
          <p:nvPr/>
        </p:nvCxnSpPr>
        <p:spPr>
          <a:xfrm flipV="1">
            <a:off x="5142237" y="4129834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996EBC5-8F81-4A41-857A-D84198DCE7A6}"/>
              </a:ext>
            </a:extLst>
          </p:cNvPr>
          <p:cNvCxnSpPr>
            <a:cxnSpLocks/>
          </p:cNvCxnSpPr>
          <p:nvPr/>
        </p:nvCxnSpPr>
        <p:spPr>
          <a:xfrm>
            <a:off x="4871557" y="193258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2328043-BD1E-4E2D-8721-6831F9B2B4B8}"/>
              </a:ext>
            </a:extLst>
          </p:cNvPr>
          <p:cNvCxnSpPr>
            <a:cxnSpLocks/>
          </p:cNvCxnSpPr>
          <p:nvPr/>
        </p:nvCxnSpPr>
        <p:spPr>
          <a:xfrm>
            <a:off x="4862881" y="236117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53C267E2-2D88-451E-BEE4-AD8612704B79}"/>
              </a:ext>
            </a:extLst>
          </p:cNvPr>
          <p:cNvSpPr/>
          <p:nvPr/>
        </p:nvSpPr>
        <p:spPr>
          <a:xfrm>
            <a:off x="4572305" y="1758959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3541BAF-E3D2-4565-B7A3-A57CF8CEF471}"/>
              </a:ext>
            </a:extLst>
          </p:cNvPr>
          <p:cNvSpPr/>
          <p:nvPr/>
        </p:nvSpPr>
        <p:spPr>
          <a:xfrm>
            <a:off x="4571936" y="217542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03B5769-2263-4552-954F-C64CC472E045}"/>
              </a:ext>
            </a:extLst>
          </p:cNvPr>
          <p:cNvCxnSpPr>
            <a:cxnSpLocks/>
          </p:cNvCxnSpPr>
          <p:nvPr/>
        </p:nvCxnSpPr>
        <p:spPr>
          <a:xfrm>
            <a:off x="4868155" y="3854649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2E25120-17E2-41A3-ABA5-8FF152DB5436}"/>
              </a:ext>
            </a:extLst>
          </p:cNvPr>
          <p:cNvCxnSpPr>
            <a:cxnSpLocks/>
          </p:cNvCxnSpPr>
          <p:nvPr/>
        </p:nvCxnSpPr>
        <p:spPr>
          <a:xfrm>
            <a:off x="4859848" y="426594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7924E44-0F7C-4485-88C3-153CCC14CD5D}"/>
              </a:ext>
            </a:extLst>
          </p:cNvPr>
          <p:cNvSpPr/>
          <p:nvPr/>
        </p:nvSpPr>
        <p:spPr>
          <a:xfrm>
            <a:off x="4568903" y="3681027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40A39C2-9CD1-45EF-864C-7C21264A1CB3}"/>
              </a:ext>
            </a:extLst>
          </p:cNvPr>
          <p:cNvSpPr/>
          <p:nvPr/>
        </p:nvSpPr>
        <p:spPr>
          <a:xfrm>
            <a:off x="4568903" y="408019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35ED684-DA65-40CF-90DC-B4CD0700045C}"/>
              </a:ext>
            </a:extLst>
          </p:cNvPr>
          <p:cNvCxnSpPr>
            <a:endCxn id="86" idx="2"/>
          </p:cNvCxnSpPr>
          <p:nvPr/>
        </p:nvCxnSpPr>
        <p:spPr>
          <a:xfrm flipV="1">
            <a:off x="4355976" y="4253813"/>
            <a:ext cx="212927" cy="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16E93B9-DCA6-4106-B356-7113456158CC}"/>
              </a:ext>
            </a:extLst>
          </p:cNvPr>
          <p:cNvCxnSpPr/>
          <p:nvPr/>
        </p:nvCxnSpPr>
        <p:spPr>
          <a:xfrm>
            <a:off x="4359073" y="4257543"/>
            <a:ext cx="0" cy="675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9F315B1-649C-43C4-8F2F-F228DD7B0009}"/>
              </a:ext>
            </a:extLst>
          </p:cNvPr>
          <p:cNvCxnSpPr/>
          <p:nvPr/>
        </p:nvCxnSpPr>
        <p:spPr>
          <a:xfrm flipH="1">
            <a:off x="1187624" y="494116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DE42DCB-BA9F-4038-ADF0-889823183FEA}"/>
              </a:ext>
            </a:extLst>
          </p:cNvPr>
          <p:cNvCxnSpPr>
            <a:endCxn id="47" idx="4"/>
          </p:cNvCxnSpPr>
          <p:nvPr/>
        </p:nvCxnSpPr>
        <p:spPr>
          <a:xfrm flipH="1" flipV="1">
            <a:off x="1176404" y="4646737"/>
            <a:ext cx="11220" cy="285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F75312B-0FC2-4946-8611-CD0DE5ED9AD3}"/>
              </a:ext>
            </a:extLst>
          </p:cNvPr>
          <p:cNvCxnSpPr>
            <a:stCxn id="85" idx="2"/>
          </p:cNvCxnSpPr>
          <p:nvPr/>
        </p:nvCxnSpPr>
        <p:spPr>
          <a:xfrm flipH="1" flipV="1">
            <a:off x="3707904" y="3849904"/>
            <a:ext cx="860999" cy="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E1D8207-E6DE-4F6E-A76A-B27D1C7A964F}"/>
              </a:ext>
            </a:extLst>
          </p:cNvPr>
          <p:cNvCxnSpPr/>
          <p:nvPr/>
        </p:nvCxnSpPr>
        <p:spPr>
          <a:xfrm flipV="1">
            <a:off x="3683121" y="1932581"/>
            <a:ext cx="0" cy="1911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AF40F9A-6EBC-409B-A4CE-AFA068A648B0}"/>
              </a:ext>
            </a:extLst>
          </p:cNvPr>
          <p:cNvCxnSpPr>
            <a:stCxn id="3" idx="3"/>
          </p:cNvCxnSpPr>
          <p:nvPr/>
        </p:nvCxnSpPr>
        <p:spPr>
          <a:xfrm flipV="1">
            <a:off x="3347864" y="1952579"/>
            <a:ext cx="360040" cy="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6DB635D-2D63-48A6-8B8C-A94BA3839A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347864" y="4048790"/>
            <a:ext cx="830789" cy="5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B2F2F0C-D8DF-4C75-B331-0F1B6921C783}"/>
              </a:ext>
            </a:extLst>
          </p:cNvPr>
          <p:cNvCxnSpPr>
            <a:cxnSpLocks/>
          </p:cNvCxnSpPr>
          <p:nvPr/>
        </p:nvCxnSpPr>
        <p:spPr>
          <a:xfrm flipH="1" flipV="1">
            <a:off x="4129106" y="2348880"/>
            <a:ext cx="22067" cy="1687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8E7B01-3A9A-4536-89D6-43B91EBFCCE2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4136975" y="2349043"/>
            <a:ext cx="434961" cy="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C885523-6309-445B-8DBF-4BB7D711B098}"/>
              </a:ext>
            </a:extLst>
          </p:cNvPr>
          <p:cNvCxnSpPr>
            <a:endCxn id="81" idx="2"/>
          </p:cNvCxnSpPr>
          <p:nvPr/>
        </p:nvCxnSpPr>
        <p:spPr>
          <a:xfrm flipV="1">
            <a:off x="3707904" y="1932581"/>
            <a:ext cx="864401" cy="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F7DEEE6E-14D2-4076-B7D8-2A6A2A8C93BB}"/>
              </a:ext>
            </a:extLst>
          </p:cNvPr>
          <p:cNvSpPr/>
          <p:nvPr/>
        </p:nvSpPr>
        <p:spPr>
          <a:xfrm>
            <a:off x="3619242" y="1856802"/>
            <a:ext cx="144016" cy="151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0F47BB-780B-4D21-A013-DFC00A262C2B}"/>
              </a:ext>
            </a:extLst>
          </p:cNvPr>
          <p:cNvSpPr/>
          <p:nvPr/>
        </p:nvSpPr>
        <p:spPr>
          <a:xfrm>
            <a:off x="2112323" y="1556790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D10EC-DDD0-4691-A9F0-0904102AC223}"/>
              </a:ext>
            </a:extLst>
          </p:cNvPr>
          <p:cNvSpPr/>
          <p:nvPr/>
        </p:nvSpPr>
        <p:spPr>
          <a:xfrm>
            <a:off x="2112323" y="3652744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245A5A7-BC1A-47CB-A475-413D75237F25}"/>
              </a:ext>
            </a:extLst>
          </p:cNvPr>
          <p:cNvSpPr/>
          <p:nvPr/>
        </p:nvSpPr>
        <p:spPr>
          <a:xfrm>
            <a:off x="1020983" y="1383168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11461DD-3197-4E7E-9A92-B956EDA9CE62}"/>
              </a:ext>
            </a:extLst>
          </p:cNvPr>
          <p:cNvSpPr/>
          <p:nvPr/>
        </p:nvSpPr>
        <p:spPr>
          <a:xfrm>
            <a:off x="1020983" y="2175419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64E0B6B-55B3-4B43-978B-28E6FE0B0535}"/>
              </a:ext>
            </a:extLst>
          </p:cNvPr>
          <p:cNvSpPr/>
          <p:nvPr/>
        </p:nvSpPr>
        <p:spPr>
          <a:xfrm>
            <a:off x="1020983" y="3502659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DAF9B8E-FEF8-4712-93B1-BBFB357AA959}"/>
              </a:ext>
            </a:extLst>
          </p:cNvPr>
          <p:cNvSpPr/>
          <p:nvPr/>
        </p:nvSpPr>
        <p:spPr>
          <a:xfrm>
            <a:off x="1020983" y="4299492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D739B2E-8A47-475E-AC96-3CF8651D1509}"/>
              </a:ext>
            </a:extLst>
          </p:cNvPr>
          <p:cNvSpPr/>
          <p:nvPr/>
        </p:nvSpPr>
        <p:spPr>
          <a:xfrm>
            <a:off x="4560900" y="1758957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A126007-DC58-4A19-BBEF-317C104DED1F}"/>
              </a:ext>
            </a:extLst>
          </p:cNvPr>
          <p:cNvSpPr/>
          <p:nvPr/>
        </p:nvSpPr>
        <p:spPr>
          <a:xfrm>
            <a:off x="449483" y="1777650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D1E28FB-BF58-456C-871C-04A23EA22923}"/>
              </a:ext>
            </a:extLst>
          </p:cNvPr>
          <p:cNvSpPr/>
          <p:nvPr/>
        </p:nvSpPr>
        <p:spPr>
          <a:xfrm>
            <a:off x="458080" y="3502661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5A3C825-5A27-4188-A79D-04EB13F2BE3C}"/>
              </a:ext>
            </a:extLst>
          </p:cNvPr>
          <p:cNvSpPr/>
          <p:nvPr/>
        </p:nvSpPr>
        <p:spPr>
          <a:xfrm>
            <a:off x="458080" y="4299494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8CA6440-EAC5-4690-ABBA-8D0611CFE158}"/>
              </a:ext>
            </a:extLst>
          </p:cNvPr>
          <p:cNvSpPr/>
          <p:nvPr/>
        </p:nvSpPr>
        <p:spPr>
          <a:xfrm>
            <a:off x="446675" y="1383168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6384151-77EC-4AC0-A046-11DFBD0BFD40}"/>
              </a:ext>
            </a:extLst>
          </p:cNvPr>
          <p:cNvSpPr/>
          <p:nvPr/>
        </p:nvSpPr>
        <p:spPr>
          <a:xfrm>
            <a:off x="446675" y="2175419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7785F-0CD2-4782-BCF0-8A23C12E9C39}"/>
              </a:ext>
            </a:extLst>
          </p:cNvPr>
          <p:cNvSpPr txBox="1"/>
          <p:nvPr/>
        </p:nvSpPr>
        <p:spPr>
          <a:xfrm>
            <a:off x="1698648" y="1589203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4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CDB121-4553-4601-9F16-8BF1C32D15ED}"/>
              </a:ext>
            </a:extLst>
          </p:cNvPr>
          <p:cNvSpPr txBox="1"/>
          <p:nvPr/>
        </p:nvSpPr>
        <p:spPr>
          <a:xfrm>
            <a:off x="1698648" y="3694384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5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8DC754-8270-4008-BF6E-E9DE2A6B263E}"/>
              </a:ext>
            </a:extLst>
          </p:cNvPr>
          <p:cNvSpPr txBox="1"/>
          <p:nvPr/>
        </p:nvSpPr>
        <p:spPr>
          <a:xfrm>
            <a:off x="3342951" y="158154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31C62DA-54F8-40D6-844B-840B0D35351C}"/>
              </a:ext>
            </a:extLst>
          </p:cNvPr>
          <p:cNvSpPr txBox="1"/>
          <p:nvPr/>
        </p:nvSpPr>
        <p:spPr>
          <a:xfrm>
            <a:off x="3342952" y="3676544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53D1EE-7BC1-4FD3-AF4A-E13650295046}"/>
              </a:ext>
            </a:extLst>
          </p:cNvPr>
          <p:cNvSpPr txBox="1"/>
          <p:nvPr/>
        </p:nvSpPr>
        <p:spPr>
          <a:xfrm>
            <a:off x="5366818" y="36762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9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521629A-9400-4173-AEF9-A3AC4A3D03E7}"/>
              </a:ext>
            </a:extLst>
          </p:cNvPr>
          <p:cNvSpPr txBox="1"/>
          <p:nvPr/>
        </p:nvSpPr>
        <p:spPr>
          <a:xfrm>
            <a:off x="5401826" y="1773869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5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37A3FC-F1B4-4988-8CF7-682FE8A2BCAF}"/>
              </a:ext>
            </a:extLst>
          </p:cNvPr>
          <p:cNvSpPr txBox="1"/>
          <p:nvPr/>
        </p:nvSpPr>
        <p:spPr>
          <a:xfrm>
            <a:off x="7597333" y="1971866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730D8A-1181-4EE7-B20E-255D56611FEA}"/>
              </a:ext>
            </a:extLst>
          </p:cNvPr>
          <p:cNvSpPr txBox="1"/>
          <p:nvPr/>
        </p:nvSpPr>
        <p:spPr>
          <a:xfrm>
            <a:off x="7597333" y="383579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DBDC9B-FACE-4023-A5EE-4774C2AF7C26}"/>
              </a:ext>
            </a:extLst>
          </p:cNvPr>
          <p:cNvCxnSpPr>
            <a:cxnSpLocks/>
          </p:cNvCxnSpPr>
          <p:nvPr/>
        </p:nvCxnSpPr>
        <p:spPr>
          <a:xfrm flipV="1">
            <a:off x="7596336" y="1971866"/>
            <a:ext cx="289028" cy="36933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0FB63AA-56D8-465A-9CD2-AD5549493627}"/>
              </a:ext>
            </a:extLst>
          </p:cNvPr>
          <p:cNvSpPr txBox="1"/>
          <p:nvPr/>
        </p:nvSpPr>
        <p:spPr>
          <a:xfrm>
            <a:off x="7885364" y="170984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E5ABA6-88C2-4FD8-8F79-3BE3AC362377}"/>
              </a:ext>
            </a:extLst>
          </p:cNvPr>
          <p:cNvCxnSpPr/>
          <p:nvPr/>
        </p:nvCxnSpPr>
        <p:spPr>
          <a:xfrm>
            <a:off x="5868144" y="1383168"/>
            <a:ext cx="122413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808188D-188D-46C1-A61D-46BF9B381DD5}"/>
              </a:ext>
            </a:extLst>
          </p:cNvPr>
          <p:cNvCxnSpPr/>
          <p:nvPr/>
        </p:nvCxnSpPr>
        <p:spPr>
          <a:xfrm>
            <a:off x="6228184" y="1124744"/>
            <a:ext cx="0" cy="25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996149-B057-4936-BBE0-D1FE5039928D}"/>
              </a:ext>
            </a:extLst>
          </p:cNvPr>
          <p:cNvCxnSpPr/>
          <p:nvPr/>
        </p:nvCxnSpPr>
        <p:spPr>
          <a:xfrm>
            <a:off x="6228184" y="112474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00816E-985C-4297-BDEC-B41988688F21}"/>
              </a:ext>
            </a:extLst>
          </p:cNvPr>
          <p:cNvSpPr txBox="1"/>
          <p:nvPr/>
        </p:nvSpPr>
        <p:spPr>
          <a:xfrm>
            <a:off x="5846447" y="1372134"/>
            <a:ext cx="43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-1</a:t>
            </a:r>
            <a:endParaRPr lang="ko-KR" altLang="en-US" sz="14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54F02F2-367D-40B0-931C-A25CBBBC3CB7}"/>
              </a:ext>
            </a:extLst>
          </p:cNvPr>
          <p:cNvSpPr txBox="1"/>
          <p:nvPr/>
        </p:nvSpPr>
        <p:spPr>
          <a:xfrm>
            <a:off x="6524111" y="1359278"/>
            <a:ext cx="43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5</a:t>
            </a:r>
            <a:endParaRPr lang="ko-KR" altLang="en-US" sz="140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01D43E7-610C-4E80-AB4F-40863ADC5D80}"/>
              </a:ext>
            </a:extLst>
          </p:cNvPr>
          <p:cNvCxnSpPr>
            <a:cxnSpLocks/>
          </p:cNvCxnSpPr>
          <p:nvPr/>
        </p:nvCxnSpPr>
        <p:spPr>
          <a:xfrm flipV="1">
            <a:off x="7596336" y="3848876"/>
            <a:ext cx="289028" cy="36933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A31A591-58B0-46E3-9334-9163B08FDC40}"/>
              </a:ext>
            </a:extLst>
          </p:cNvPr>
          <p:cNvSpPr txBox="1"/>
          <p:nvPr/>
        </p:nvSpPr>
        <p:spPr>
          <a:xfrm>
            <a:off x="7885364" y="358685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7D34087-DA43-40F4-B50D-2C95A4C180DF}"/>
              </a:ext>
            </a:extLst>
          </p:cNvPr>
          <p:cNvCxnSpPr/>
          <p:nvPr/>
        </p:nvCxnSpPr>
        <p:spPr>
          <a:xfrm>
            <a:off x="5862555" y="3301688"/>
            <a:ext cx="122413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E21C5CD-8A40-4F97-A112-F92B6E35D579}"/>
              </a:ext>
            </a:extLst>
          </p:cNvPr>
          <p:cNvCxnSpPr/>
          <p:nvPr/>
        </p:nvCxnSpPr>
        <p:spPr>
          <a:xfrm>
            <a:off x="6222595" y="304326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E62E71F-73D0-46C5-8CDE-A8C08FB415D3}"/>
              </a:ext>
            </a:extLst>
          </p:cNvPr>
          <p:cNvSpPr txBox="1"/>
          <p:nvPr/>
        </p:nvSpPr>
        <p:spPr>
          <a:xfrm>
            <a:off x="5840858" y="3290654"/>
            <a:ext cx="43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-1</a:t>
            </a:r>
            <a:endParaRPr lang="ko-KR" altLang="en-US" sz="14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568F950-6323-48E4-9460-C4BF3B7AD658}"/>
              </a:ext>
            </a:extLst>
          </p:cNvPr>
          <p:cNvSpPr txBox="1"/>
          <p:nvPr/>
        </p:nvSpPr>
        <p:spPr>
          <a:xfrm>
            <a:off x="6819081" y="3290653"/>
            <a:ext cx="43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9</a:t>
            </a:r>
            <a:endParaRPr lang="ko-KR" altLang="en-US" sz="140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E0D5182-03B2-4B8C-BC0B-D5D741CC9D6B}"/>
              </a:ext>
            </a:extLst>
          </p:cNvPr>
          <p:cNvCxnSpPr/>
          <p:nvPr/>
        </p:nvCxnSpPr>
        <p:spPr>
          <a:xfrm>
            <a:off x="6235626" y="3032229"/>
            <a:ext cx="0" cy="25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3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BF1B4118-93BD-47E6-93AA-055BA65FF22B}"/>
              </a:ext>
            </a:extLst>
          </p:cNvPr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2FFBF-A07A-4737-85B6-CC1D321353CD}"/>
              </a:ext>
            </a:extLst>
          </p:cNvPr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1-3. Example: person 3</a:t>
            </a:r>
            <a:endParaRPr lang="ko-KR" altLang="en-US" sz="32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8EADF-558D-4318-B9F2-DBF8131BB248}"/>
              </a:ext>
            </a:extLst>
          </p:cNvPr>
          <p:cNvSpPr txBox="1"/>
          <p:nvPr/>
        </p:nvSpPr>
        <p:spPr>
          <a:xfrm>
            <a:off x="685539" y="2274838"/>
            <a:ext cx="38884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B = </a:t>
            </a:r>
            <a:r>
              <a:rPr lang="en-US" altLang="ko-KR" sz="1600" b="1"/>
              <a:t>1</a:t>
            </a:r>
            <a:r>
              <a:rPr lang="en-US" altLang="ko-KR" sz="1600"/>
              <a:t> </a:t>
            </a:r>
            <a:r>
              <a:rPr lang="en-US" altLang="ko-KR" sz="1000"/>
              <a:t>(Learning factor)</a:t>
            </a:r>
          </a:p>
          <a:p>
            <a:endParaRPr lang="en-US" altLang="ko-KR" sz="1600"/>
          </a:p>
          <a:p>
            <a:r>
              <a:rPr lang="en-US" altLang="ko-KR" sz="1600"/>
              <a:t>Out.error.N2 = 5 – (-1) = </a:t>
            </a:r>
            <a:r>
              <a:rPr lang="en-US" altLang="ko-KR" sz="1600" b="1"/>
              <a:t>6</a:t>
            </a:r>
            <a:r>
              <a:rPr lang="en-US" altLang="ko-KR" sz="1600"/>
              <a:t> </a:t>
            </a:r>
            <a:r>
              <a:rPr lang="en-US" altLang="ko-KR" sz="1000"/>
              <a:t>(actual-ideal)</a:t>
            </a:r>
          </a:p>
          <a:p>
            <a:r>
              <a:rPr lang="en-US" altLang="ko-KR" sz="1600"/>
              <a:t>Out.error.N4 = 9 – (-1) = </a:t>
            </a:r>
            <a:r>
              <a:rPr lang="en-US" altLang="ko-KR" sz="1600" b="1"/>
              <a:t>10</a:t>
            </a:r>
            <a:r>
              <a:rPr lang="en-US" altLang="ko-KR" sz="1600"/>
              <a:t> </a:t>
            </a:r>
            <a:r>
              <a:rPr lang="en-US" altLang="ko-KR" sz="800"/>
              <a:t>(actual-ideal)</a:t>
            </a:r>
          </a:p>
          <a:p>
            <a:endParaRPr lang="en-US" altLang="ko-KR" sz="1000"/>
          </a:p>
          <a:p>
            <a:r>
              <a:rPr lang="en-US" altLang="ko-KR" sz="1600"/>
              <a:t>blame.N1/N2 = 2/5 = </a:t>
            </a:r>
            <a:r>
              <a:rPr lang="en-US" altLang="ko-KR" sz="1600" b="1"/>
              <a:t>0.4</a:t>
            </a:r>
            <a:r>
              <a:rPr lang="en-US" altLang="ko-KR" sz="1600"/>
              <a:t> </a:t>
            </a:r>
            <a:r>
              <a:rPr lang="en-US" altLang="ko-KR" sz="1000"/>
              <a:t>((output*weight)/sum)</a:t>
            </a:r>
          </a:p>
          <a:p>
            <a:r>
              <a:rPr lang="en-US" altLang="ko-KR" sz="1600"/>
              <a:t>blame.N6/N2 = 3/5 = </a:t>
            </a:r>
            <a:r>
              <a:rPr lang="en-US" altLang="ko-KR" sz="1600" b="1"/>
              <a:t>0.6</a:t>
            </a:r>
          </a:p>
          <a:p>
            <a:r>
              <a:rPr lang="en-US" altLang="ko-KR" sz="1600"/>
              <a:t>Blame.N1/N4 = 3/9 = </a:t>
            </a:r>
            <a:r>
              <a:rPr lang="en-US" altLang="ko-KR" sz="1600" b="1"/>
              <a:t>0.33</a:t>
            </a:r>
          </a:p>
          <a:p>
            <a:r>
              <a:rPr lang="en-US" altLang="ko-KR" sz="1600"/>
              <a:t>blame.N4 = 6/9 = </a:t>
            </a:r>
            <a:r>
              <a:rPr lang="en-US" altLang="ko-KR" sz="1600" b="1"/>
              <a:t>0.67</a:t>
            </a:r>
          </a:p>
          <a:p>
            <a:endParaRPr lang="en-US" altLang="ko-KR" sz="1600"/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/>
              <a:t> N1/N2 = 2 – 1*0.4*6 = </a:t>
            </a:r>
            <a:r>
              <a:rPr lang="en-US" altLang="ko-KR" sz="1600" b="1"/>
              <a:t>-0.4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/>
              <a:t> N6/N2 = 3 – 1*0.6*6 = </a:t>
            </a:r>
            <a:r>
              <a:rPr lang="en-US" altLang="ko-KR" sz="1600" b="1"/>
              <a:t>-0.6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/>
              <a:t> N1/N4 = 3 – 1*0.33*10 = </a:t>
            </a:r>
            <a:r>
              <a:rPr lang="en-US" altLang="ko-KR" sz="1600" b="1"/>
              <a:t>-0.3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/>
              <a:t> N4 = 6 – 1*0.67*10 = </a:t>
            </a:r>
            <a:r>
              <a:rPr lang="en-US" altLang="ko-KR" sz="1600" b="1"/>
              <a:t>-0.7</a:t>
            </a:r>
            <a:endParaRPr lang="ko-KR" altLang="en-US" sz="1600" b="1"/>
          </a:p>
          <a:p>
            <a:endParaRPr lang="ko-KR" altLang="en-US" sz="1600" b="1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73ABAA6F-16E6-4C63-8236-EEABF959DE33}"/>
              </a:ext>
            </a:extLst>
          </p:cNvPr>
          <p:cNvSpPr/>
          <p:nvPr/>
        </p:nvSpPr>
        <p:spPr>
          <a:xfrm>
            <a:off x="634599" y="2882679"/>
            <a:ext cx="48967" cy="314321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6F33829D-8BD3-49DF-A23E-A23D297E9FA3}"/>
              </a:ext>
            </a:extLst>
          </p:cNvPr>
          <p:cNvSpPr/>
          <p:nvPr/>
        </p:nvSpPr>
        <p:spPr>
          <a:xfrm>
            <a:off x="643888" y="3535917"/>
            <a:ext cx="46570" cy="792088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93E92-5D16-4681-8E11-3FD806826262}"/>
              </a:ext>
            </a:extLst>
          </p:cNvPr>
          <p:cNvSpPr txBox="1"/>
          <p:nvPr/>
        </p:nvSpPr>
        <p:spPr>
          <a:xfrm>
            <a:off x="294414" y="22619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772B09-B78D-475D-B8B0-8B5FBB2513BD}"/>
              </a:ext>
            </a:extLst>
          </p:cNvPr>
          <p:cNvSpPr txBox="1"/>
          <p:nvPr/>
        </p:nvSpPr>
        <p:spPr>
          <a:xfrm>
            <a:off x="294414" y="1732585"/>
            <a:ext cx="4176464" cy="382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√</a:t>
            </a:r>
            <a:r>
              <a:rPr lang="en-US" altLang="ko-KR" b="1"/>
              <a:t>Level 1 calculation</a:t>
            </a:r>
            <a:endParaRPr lang="ko-KR" alt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876AE2-3385-494B-A78F-4D41E6BECA2F}"/>
              </a:ext>
            </a:extLst>
          </p:cNvPr>
          <p:cNvSpPr txBox="1"/>
          <p:nvPr/>
        </p:nvSpPr>
        <p:spPr>
          <a:xfrm>
            <a:off x="4572000" y="1731974"/>
            <a:ext cx="4176464" cy="382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√</a:t>
            </a:r>
            <a:r>
              <a:rPr lang="en-US" altLang="ko-KR" b="1"/>
              <a:t>Level 0 calculation</a:t>
            </a:r>
            <a:endParaRPr lang="ko-KR" altLang="en-US" b="1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CE2EF6-2951-4E0D-B03F-28621C72570B}"/>
              </a:ext>
            </a:extLst>
          </p:cNvPr>
          <p:cNvCxnSpPr>
            <a:stCxn id="13" idx="2"/>
          </p:cNvCxnSpPr>
          <p:nvPr/>
        </p:nvCxnSpPr>
        <p:spPr>
          <a:xfrm>
            <a:off x="4572000" y="747126"/>
            <a:ext cx="0" cy="61108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A58FA4-670C-4031-A087-7A79FD0A5C84}"/>
              </a:ext>
            </a:extLst>
          </p:cNvPr>
          <p:cNvSpPr txBox="1"/>
          <p:nvPr/>
        </p:nvSpPr>
        <p:spPr>
          <a:xfrm>
            <a:off x="4718977" y="2261917"/>
            <a:ext cx="417645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blame.N1.AV = ( 0.4 + 0.33)/2 = </a:t>
            </a:r>
            <a:r>
              <a:rPr lang="en-US" altLang="ko-KR" sz="1600" b="1"/>
              <a:t>0.365</a:t>
            </a:r>
          </a:p>
          <a:p>
            <a:r>
              <a:rPr lang="en-US" altLang="ko-KR" sz="1600"/>
              <a:t>Output.error.N1 = </a:t>
            </a:r>
            <a:r>
              <a:rPr lang="en-US" altLang="ko-KR" sz="1000"/>
              <a:t>blame.N1.AV*SUM N1 = 0.365*4 </a:t>
            </a:r>
            <a:r>
              <a:rPr lang="en-US" altLang="ko-KR" sz="1600"/>
              <a:t>=</a:t>
            </a:r>
            <a:r>
              <a:rPr lang="en-US" altLang="ko-KR" sz="1600" b="1"/>
              <a:t>1.46</a:t>
            </a:r>
          </a:p>
          <a:p>
            <a:r>
              <a:rPr lang="en-US" altLang="ko-KR" sz="1600"/>
              <a:t>Output.error.n6 = </a:t>
            </a:r>
            <a:r>
              <a:rPr lang="en-US" altLang="ko-KR" sz="1000"/>
              <a:t>blame.N6.N2*SUM N6 = 0.6*5</a:t>
            </a:r>
          </a:p>
          <a:p>
            <a:r>
              <a:rPr lang="en-US" altLang="ko-KR" sz="1600"/>
              <a:t>=</a:t>
            </a:r>
            <a:r>
              <a:rPr lang="en-US" altLang="ko-KR" sz="1600" b="1"/>
              <a:t>3</a:t>
            </a:r>
          </a:p>
          <a:p>
            <a:endParaRPr lang="en-US" altLang="ko-KR" sz="1600" b="1"/>
          </a:p>
          <a:p>
            <a:r>
              <a:rPr lang="en-US" altLang="ko-KR" sz="1600"/>
              <a:t>blame10 = ¼= 0.25 </a:t>
            </a:r>
            <a:r>
              <a:rPr lang="en-US" altLang="ko-KR" sz="1000"/>
              <a:t>(input 0 of N1)</a:t>
            </a:r>
          </a:p>
          <a:p>
            <a:r>
              <a:rPr lang="en-US" altLang="ko-KR" sz="1600"/>
              <a:t>blame11 = 0 </a:t>
            </a:r>
            <a:r>
              <a:rPr lang="en-US" altLang="ko-KR" sz="1000"/>
              <a:t>(input 1 of N1)</a:t>
            </a:r>
          </a:p>
          <a:p>
            <a:r>
              <a:rPr lang="en-US" altLang="ko-KR" sz="1600"/>
              <a:t>blame12 = ¾= 0.75 </a:t>
            </a:r>
            <a:r>
              <a:rPr lang="en-US" altLang="ko-KR" sz="1000"/>
              <a:t>(input 2 of N1)</a:t>
            </a:r>
          </a:p>
          <a:p>
            <a:r>
              <a:rPr lang="en-US" altLang="ko-KR" sz="1600"/>
              <a:t>blame60 = 0 </a:t>
            </a:r>
            <a:r>
              <a:rPr lang="en-US" altLang="ko-KR" sz="1000"/>
              <a:t>(input 0 of N6)</a:t>
            </a:r>
          </a:p>
          <a:p>
            <a:r>
              <a:rPr lang="en-US" altLang="ko-KR" sz="1600"/>
              <a:t>blame61 = 1 </a:t>
            </a:r>
            <a:r>
              <a:rPr lang="en-US" altLang="ko-KR" sz="1000"/>
              <a:t>(input 1 of N6)</a:t>
            </a:r>
          </a:p>
          <a:p>
            <a:endParaRPr lang="en-US" altLang="ko-KR" sz="1000"/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10 </a:t>
            </a:r>
            <a:r>
              <a:rPr lang="en-US" altLang="ko-KR" sz="1600"/>
              <a:t>= 1-1*0.25*1.46 = </a:t>
            </a:r>
            <a:r>
              <a:rPr lang="en-US" altLang="ko-KR" sz="1600" b="1"/>
              <a:t>0.616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11 </a:t>
            </a:r>
            <a:r>
              <a:rPr lang="en-US" altLang="ko-KR" sz="1600"/>
              <a:t>= 2-1*0*1.46 = </a:t>
            </a:r>
            <a:r>
              <a:rPr lang="en-US" altLang="ko-KR" sz="1600" b="1"/>
              <a:t>2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11</a:t>
            </a:r>
            <a:r>
              <a:rPr lang="en-US" altLang="ko-KR" sz="1600"/>
              <a:t> = 3-1*0.75*1.46= </a:t>
            </a:r>
            <a:r>
              <a:rPr lang="en-US" altLang="ko-KR" sz="1600" b="1"/>
              <a:t>1.848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60 </a:t>
            </a:r>
            <a:r>
              <a:rPr lang="en-US" altLang="ko-KR" sz="1600"/>
              <a:t>= 4-1*0*3 =</a:t>
            </a:r>
            <a:r>
              <a:rPr lang="en-US" altLang="ko-KR" sz="1600" b="1"/>
              <a:t> 4</a:t>
            </a:r>
          </a:p>
          <a:p>
            <a:r>
              <a:rPr lang="en-US" altLang="ko-KR" sz="1600" err="1"/>
              <a:t>W</a:t>
            </a:r>
            <a:r>
              <a:rPr lang="en-US" altLang="ko-KR" sz="1600" baseline="-25000" err="1"/>
              <a:t>new</a:t>
            </a:r>
            <a:r>
              <a:rPr lang="en-US" altLang="ko-KR" sz="1600" baseline="-25000"/>
              <a:t> 61 </a:t>
            </a:r>
            <a:r>
              <a:rPr lang="en-US" altLang="ko-KR" sz="1600"/>
              <a:t>= 5-1*1*3 = </a:t>
            </a:r>
            <a:r>
              <a:rPr lang="en-US" altLang="ko-KR" sz="1600" b="1"/>
              <a:t>2</a:t>
            </a:r>
          </a:p>
          <a:p>
            <a:endParaRPr lang="en-US" altLang="ko-KR" sz="1600" b="1"/>
          </a:p>
          <a:p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30" name="왼쪽 대괄호 29">
            <a:extLst>
              <a:ext uri="{FF2B5EF4-FFF2-40B4-BE49-F238E27FC236}">
                <a16:creationId xmlns:a16="http://schemas.microsoft.com/office/drawing/2014/main" id="{A82A5FEA-1EA0-4E0E-AFCE-C184B9EA7EEC}"/>
              </a:ext>
            </a:extLst>
          </p:cNvPr>
          <p:cNvSpPr/>
          <p:nvPr/>
        </p:nvSpPr>
        <p:spPr>
          <a:xfrm>
            <a:off x="4673123" y="3871083"/>
            <a:ext cx="45719" cy="998077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대괄호 14">
            <a:extLst>
              <a:ext uri="{FF2B5EF4-FFF2-40B4-BE49-F238E27FC236}">
                <a16:creationId xmlns:a16="http://schemas.microsoft.com/office/drawing/2014/main" id="{700B69B2-3AA4-423B-9B74-C24FAB33C55C}"/>
              </a:ext>
            </a:extLst>
          </p:cNvPr>
          <p:cNvSpPr/>
          <p:nvPr/>
        </p:nvSpPr>
        <p:spPr>
          <a:xfrm>
            <a:off x="641492" y="4797152"/>
            <a:ext cx="48966" cy="792088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802AC171-23EE-4297-9C83-440A454D2F16}"/>
              </a:ext>
            </a:extLst>
          </p:cNvPr>
          <p:cNvSpPr/>
          <p:nvPr/>
        </p:nvSpPr>
        <p:spPr>
          <a:xfrm>
            <a:off x="4673123" y="5301208"/>
            <a:ext cx="45719" cy="998077"/>
          </a:xfrm>
          <a:prstGeom prst="lef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0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1-4. Example: person 4</a:t>
            </a:r>
            <a:endParaRPr lang="ko-KR" altLang="en-US" sz="3200" b="1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9497" y="5397856"/>
            <a:ext cx="8456293" cy="102155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Person 4</a:t>
            </a:r>
            <a:r>
              <a:rPr lang="ko-KR" altLang="en-US" b="1">
                <a:solidFill>
                  <a:schemeClr val="tx1"/>
                </a:solidFill>
              </a:rPr>
              <a:t>에서는 정해진 가중치에 따라 계산해보면 예정된 </a:t>
            </a:r>
            <a:r>
              <a:rPr lang="en-US" altLang="ko-KR" b="1">
                <a:solidFill>
                  <a:schemeClr val="tx1"/>
                </a:solidFill>
              </a:rPr>
              <a:t>output </a:t>
            </a:r>
            <a:r>
              <a:rPr lang="ko-KR" altLang="en-US" b="1">
                <a:solidFill>
                  <a:schemeClr val="tx1"/>
                </a:solidFill>
              </a:rPr>
              <a:t>인 </a:t>
            </a:r>
            <a:r>
              <a:rPr lang="en-US" altLang="ko-KR" b="1">
                <a:solidFill>
                  <a:schemeClr val="tx1"/>
                </a:solidFill>
              </a:rPr>
              <a:t>1,1</a:t>
            </a:r>
            <a:r>
              <a:rPr lang="ko-KR" altLang="en-US" b="1">
                <a:solidFill>
                  <a:schemeClr val="tx1"/>
                </a:solidFill>
              </a:rPr>
              <a:t>이 </a:t>
            </a:r>
            <a:endParaRPr lang="en-US" altLang="ko-KR" b="1">
              <a:solidFill>
                <a:schemeClr val="tx1"/>
              </a:solidFill>
            </a:endParaRPr>
          </a:p>
          <a:p>
            <a:r>
              <a:rPr lang="ko-KR" altLang="en-US" b="1">
                <a:solidFill>
                  <a:schemeClr val="tx1"/>
                </a:solidFill>
              </a:rPr>
              <a:t>정상적으로 실행된다</a:t>
            </a:r>
            <a:r>
              <a:rPr lang="en-US" altLang="ko-KR" b="1">
                <a:solidFill>
                  <a:schemeClr val="tx1"/>
                </a:solidFill>
              </a:rPr>
              <a:t>. </a:t>
            </a:r>
            <a:r>
              <a:rPr lang="ko-KR" altLang="en-US" b="1">
                <a:solidFill>
                  <a:schemeClr val="tx1"/>
                </a:solidFill>
              </a:rPr>
              <a:t>따라서 </a:t>
            </a:r>
            <a:r>
              <a:rPr lang="en-US" altLang="ko-KR" b="1">
                <a:solidFill>
                  <a:schemeClr val="tx1"/>
                </a:solidFill>
              </a:rPr>
              <a:t>person 4 </a:t>
            </a:r>
            <a:r>
              <a:rPr lang="ko-KR" altLang="en-US" b="1">
                <a:solidFill>
                  <a:schemeClr val="tx1"/>
                </a:solidFill>
              </a:rPr>
              <a:t>에서는 오류역전파 알고리즘을 실행할 필요가 없다</a:t>
            </a:r>
            <a:r>
              <a:rPr lang="en-US" altLang="ko-KR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C53B09-C0EA-45C7-BE0D-C10D09F0ADE3}"/>
              </a:ext>
            </a:extLst>
          </p:cNvPr>
          <p:cNvSpPr/>
          <p:nvPr/>
        </p:nvSpPr>
        <p:spPr>
          <a:xfrm>
            <a:off x="2123728" y="1556792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8DF4AF-8263-4A99-860A-27E1B545A772}"/>
              </a:ext>
            </a:extLst>
          </p:cNvPr>
          <p:cNvSpPr/>
          <p:nvPr/>
        </p:nvSpPr>
        <p:spPr>
          <a:xfrm>
            <a:off x="2123728" y="3652746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7D4A53-54B1-4C29-A276-E10C6975A1F9}"/>
              </a:ext>
            </a:extLst>
          </p:cNvPr>
          <p:cNvSpPr/>
          <p:nvPr/>
        </p:nvSpPr>
        <p:spPr>
          <a:xfrm>
            <a:off x="5868144" y="1760022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D8BB71-CB7C-46B5-898C-193CFCA8259C}"/>
              </a:ext>
            </a:extLst>
          </p:cNvPr>
          <p:cNvSpPr/>
          <p:nvPr/>
        </p:nvSpPr>
        <p:spPr>
          <a:xfrm>
            <a:off x="5868144" y="3654665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N4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F144C0-91EB-4DB0-A931-327B77B6B64D}"/>
              </a:ext>
            </a:extLst>
          </p:cNvPr>
          <p:cNvCxnSpPr>
            <a:cxnSpLocks/>
          </p:cNvCxnSpPr>
          <p:nvPr/>
        </p:nvCxnSpPr>
        <p:spPr>
          <a:xfrm>
            <a:off x="1619672" y="407707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4BF09BB-84A1-418C-BBB0-B592F366C1A9}"/>
              </a:ext>
            </a:extLst>
          </p:cNvPr>
          <p:cNvCxnSpPr>
            <a:cxnSpLocks/>
          </p:cNvCxnSpPr>
          <p:nvPr/>
        </p:nvCxnSpPr>
        <p:spPr>
          <a:xfrm>
            <a:off x="1619672" y="191683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E539F7-B445-4CAD-A0CB-C9843C1AF104}"/>
              </a:ext>
            </a:extLst>
          </p:cNvPr>
          <p:cNvCxnSpPr/>
          <p:nvPr/>
        </p:nvCxnSpPr>
        <p:spPr>
          <a:xfrm>
            <a:off x="1619672" y="155679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270573-065C-4F95-9C90-7E240E148B2F}"/>
              </a:ext>
            </a:extLst>
          </p:cNvPr>
          <p:cNvCxnSpPr/>
          <p:nvPr/>
        </p:nvCxnSpPr>
        <p:spPr>
          <a:xfrm>
            <a:off x="1619672" y="368102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ED1740-E320-41CF-A1C9-3F1E35FE937E}"/>
              </a:ext>
            </a:extLst>
          </p:cNvPr>
          <p:cNvCxnSpPr>
            <a:cxnSpLocks/>
          </p:cNvCxnSpPr>
          <p:nvPr/>
        </p:nvCxnSpPr>
        <p:spPr>
          <a:xfrm>
            <a:off x="1331640" y="368102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BF7B22-32BE-492E-8AB5-3239A47DB4C4}"/>
              </a:ext>
            </a:extLst>
          </p:cNvPr>
          <p:cNvCxnSpPr>
            <a:cxnSpLocks/>
          </p:cNvCxnSpPr>
          <p:nvPr/>
        </p:nvCxnSpPr>
        <p:spPr>
          <a:xfrm>
            <a:off x="1331640" y="44731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59D665-C320-4C99-B549-B0F49E4DAA0A}"/>
              </a:ext>
            </a:extLst>
          </p:cNvPr>
          <p:cNvCxnSpPr>
            <a:cxnSpLocks/>
          </p:cNvCxnSpPr>
          <p:nvPr/>
        </p:nvCxnSpPr>
        <p:spPr>
          <a:xfrm>
            <a:off x="1331640" y="155679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AA2CC-0B55-44BE-8A75-6C8EB5FC25EF}"/>
              </a:ext>
            </a:extLst>
          </p:cNvPr>
          <p:cNvCxnSpPr>
            <a:cxnSpLocks/>
          </p:cNvCxnSpPr>
          <p:nvPr/>
        </p:nvCxnSpPr>
        <p:spPr>
          <a:xfrm>
            <a:off x="1331640" y="234888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FA2E614-D88D-477D-87B4-69AA19A0AD92}"/>
              </a:ext>
            </a:extLst>
          </p:cNvPr>
          <p:cNvCxnSpPr>
            <a:cxnSpLocks/>
          </p:cNvCxnSpPr>
          <p:nvPr/>
        </p:nvCxnSpPr>
        <p:spPr>
          <a:xfrm>
            <a:off x="1331640" y="195283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A59624B5-3955-4CAA-92F7-40E47C43C715}"/>
              </a:ext>
            </a:extLst>
          </p:cNvPr>
          <p:cNvSpPr/>
          <p:nvPr/>
        </p:nvSpPr>
        <p:spPr>
          <a:xfrm>
            <a:off x="1032388" y="1383170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49DC15C-523E-4669-8A7A-4127A833721E}"/>
              </a:ext>
            </a:extLst>
          </p:cNvPr>
          <p:cNvSpPr/>
          <p:nvPr/>
        </p:nvSpPr>
        <p:spPr>
          <a:xfrm>
            <a:off x="1032388" y="1778958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39B10B-7A1B-4200-9EDC-C908086DEA4D}"/>
              </a:ext>
            </a:extLst>
          </p:cNvPr>
          <p:cNvSpPr/>
          <p:nvPr/>
        </p:nvSpPr>
        <p:spPr>
          <a:xfrm>
            <a:off x="1032388" y="217542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A5BA5E3-0DFA-4D62-AF63-71ECD3209E05}"/>
              </a:ext>
            </a:extLst>
          </p:cNvPr>
          <p:cNvSpPr/>
          <p:nvPr/>
        </p:nvSpPr>
        <p:spPr>
          <a:xfrm>
            <a:off x="1032388" y="350266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4F2691F-FE8F-4952-8DE8-C6FE333D3683}"/>
              </a:ext>
            </a:extLst>
          </p:cNvPr>
          <p:cNvSpPr/>
          <p:nvPr/>
        </p:nvSpPr>
        <p:spPr>
          <a:xfrm>
            <a:off x="1032388" y="4299494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61C205E-1DE9-424D-AEB0-B028CB3C147C}"/>
              </a:ext>
            </a:extLst>
          </p:cNvPr>
          <p:cNvCxnSpPr>
            <a:cxnSpLocks/>
          </p:cNvCxnSpPr>
          <p:nvPr/>
        </p:nvCxnSpPr>
        <p:spPr>
          <a:xfrm>
            <a:off x="744356" y="155679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F14E89A-3618-4830-A353-2A142BEFF7C6}"/>
              </a:ext>
            </a:extLst>
          </p:cNvPr>
          <p:cNvCxnSpPr>
            <a:cxnSpLocks/>
          </p:cNvCxnSpPr>
          <p:nvPr/>
        </p:nvCxnSpPr>
        <p:spPr>
          <a:xfrm>
            <a:off x="744356" y="234888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2D4B5AE-7DC9-468C-9B22-94C8741241D1}"/>
              </a:ext>
            </a:extLst>
          </p:cNvPr>
          <p:cNvCxnSpPr>
            <a:cxnSpLocks/>
          </p:cNvCxnSpPr>
          <p:nvPr/>
        </p:nvCxnSpPr>
        <p:spPr>
          <a:xfrm>
            <a:off x="744356" y="195283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DF3FC1-F450-4A10-A264-2583FBB9FA00}"/>
              </a:ext>
            </a:extLst>
          </p:cNvPr>
          <p:cNvCxnSpPr>
            <a:cxnSpLocks/>
          </p:cNvCxnSpPr>
          <p:nvPr/>
        </p:nvCxnSpPr>
        <p:spPr>
          <a:xfrm>
            <a:off x="744356" y="3681027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C43A174-0995-400F-95B5-FA79B77688F6}"/>
              </a:ext>
            </a:extLst>
          </p:cNvPr>
          <p:cNvCxnSpPr>
            <a:cxnSpLocks/>
          </p:cNvCxnSpPr>
          <p:nvPr/>
        </p:nvCxnSpPr>
        <p:spPr>
          <a:xfrm>
            <a:off x="744356" y="4473115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4E6B67B-6DDB-4242-A9AB-18D6F504069A}"/>
              </a:ext>
            </a:extLst>
          </p:cNvPr>
          <p:cNvCxnSpPr>
            <a:stCxn id="12" idx="3"/>
          </p:cNvCxnSpPr>
          <p:nvPr/>
        </p:nvCxnSpPr>
        <p:spPr>
          <a:xfrm>
            <a:off x="7092280" y="215606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2733668-EE5C-4770-8C6F-CA3BE9075896}"/>
              </a:ext>
            </a:extLst>
          </p:cNvPr>
          <p:cNvCxnSpPr/>
          <p:nvPr/>
        </p:nvCxnSpPr>
        <p:spPr>
          <a:xfrm>
            <a:off x="7092280" y="40204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F63B9DE-0583-4F83-BF71-2725FEEC5B5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20072" y="215606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DCA0569-2B42-4413-97CD-9BAF09C05458}"/>
              </a:ext>
            </a:extLst>
          </p:cNvPr>
          <p:cNvCxnSpPr>
            <a:cxnSpLocks/>
          </p:cNvCxnSpPr>
          <p:nvPr/>
        </p:nvCxnSpPr>
        <p:spPr>
          <a:xfrm>
            <a:off x="5220072" y="4048165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01BABBC-A24D-450B-94E4-983F914C23DF}"/>
              </a:ext>
            </a:extLst>
          </p:cNvPr>
          <p:cNvSpPr/>
          <p:nvPr/>
        </p:nvSpPr>
        <p:spPr>
          <a:xfrm>
            <a:off x="5070229" y="2080288"/>
            <a:ext cx="144016" cy="151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47693FC-05D3-40C0-B17E-D1B2D63467BB}"/>
              </a:ext>
            </a:extLst>
          </p:cNvPr>
          <p:cNvSpPr/>
          <p:nvPr/>
        </p:nvSpPr>
        <p:spPr>
          <a:xfrm>
            <a:off x="5070229" y="3978279"/>
            <a:ext cx="144016" cy="151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E51A38B-FA78-4ADF-8317-EE8A8817A346}"/>
              </a:ext>
            </a:extLst>
          </p:cNvPr>
          <p:cNvCxnSpPr>
            <a:stCxn id="66" idx="0"/>
          </p:cNvCxnSpPr>
          <p:nvPr/>
        </p:nvCxnSpPr>
        <p:spPr>
          <a:xfrm flipV="1">
            <a:off x="5142237" y="1952579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BE49524-77AB-4455-9411-231FE23403D3}"/>
              </a:ext>
            </a:extLst>
          </p:cNvPr>
          <p:cNvCxnSpPr>
            <a:cxnSpLocks/>
          </p:cNvCxnSpPr>
          <p:nvPr/>
        </p:nvCxnSpPr>
        <p:spPr>
          <a:xfrm flipV="1">
            <a:off x="5142237" y="2234687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1A6BB8F-256D-471A-A9B0-3919BB99DBD9}"/>
              </a:ext>
            </a:extLst>
          </p:cNvPr>
          <p:cNvCxnSpPr>
            <a:cxnSpLocks/>
          </p:cNvCxnSpPr>
          <p:nvPr/>
        </p:nvCxnSpPr>
        <p:spPr>
          <a:xfrm flipV="1">
            <a:off x="5142237" y="3849904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A6BF806-282B-41EC-838D-8774D0C4E014}"/>
              </a:ext>
            </a:extLst>
          </p:cNvPr>
          <p:cNvCxnSpPr>
            <a:cxnSpLocks/>
          </p:cNvCxnSpPr>
          <p:nvPr/>
        </p:nvCxnSpPr>
        <p:spPr>
          <a:xfrm flipV="1">
            <a:off x="5142237" y="4129834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996EBC5-8F81-4A41-857A-D84198DCE7A6}"/>
              </a:ext>
            </a:extLst>
          </p:cNvPr>
          <p:cNvCxnSpPr>
            <a:cxnSpLocks/>
          </p:cNvCxnSpPr>
          <p:nvPr/>
        </p:nvCxnSpPr>
        <p:spPr>
          <a:xfrm>
            <a:off x="4871557" y="193258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2328043-BD1E-4E2D-8721-6831F9B2B4B8}"/>
              </a:ext>
            </a:extLst>
          </p:cNvPr>
          <p:cNvCxnSpPr>
            <a:cxnSpLocks/>
          </p:cNvCxnSpPr>
          <p:nvPr/>
        </p:nvCxnSpPr>
        <p:spPr>
          <a:xfrm>
            <a:off x="4862881" y="236117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53C267E2-2D88-451E-BEE4-AD8612704B79}"/>
              </a:ext>
            </a:extLst>
          </p:cNvPr>
          <p:cNvSpPr/>
          <p:nvPr/>
        </p:nvSpPr>
        <p:spPr>
          <a:xfrm>
            <a:off x="4572305" y="1758959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3541BAF-E3D2-4565-B7A3-A57CF8CEF471}"/>
              </a:ext>
            </a:extLst>
          </p:cNvPr>
          <p:cNvSpPr/>
          <p:nvPr/>
        </p:nvSpPr>
        <p:spPr>
          <a:xfrm>
            <a:off x="4571936" y="217542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03B5769-2263-4552-954F-C64CC472E045}"/>
              </a:ext>
            </a:extLst>
          </p:cNvPr>
          <p:cNvCxnSpPr>
            <a:cxnSpLocks/>
          </p:cNvCxnSpPr>
          <p:nvPr/>
        </p:nvCxnSpPr>
        <p:spPr>
          <a:xfrm>
            <a:off x="4868155" y="3854649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2E25120-17E2-41A3-ABA5-8FF152DB5436}"/>
              </a:ext>
            </a:extLst>
          </p:cNvPr>
          <p:cNvCxnSpPr>
            <a:cxnSpLocks/>
          </p:cNvCxnSpPr>
          <p:nvPr/>
        </p:nvCxnSpPr>
        <p:spPr>
          <a:xfrm>
            <a:off x="4859848" y="426594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7924E44-0F7C-4485-88C3-153CCC14CD5D}"/>
              </a:ext>
            </a:extLst>
          </p:cNvPr>
          <p:cNvSpPr/>
          <p:nvPr/>
        </p:nvSpPr>
        <p:spPr>
          <a:xfrm>
            <a:off x="4568903" y="3681027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40A39C2-9CD1-45EF-864C-7C21264A1CB3}"/>
              </a:ext>
            </a:extLst>
          </p:cNvPr>
          <p:cNvSpPr/>
          <p:nvPr/>
        </p:nvSpPr>
        <p:spPr>
          <a:xfrm>
            <a:off x="4568903" y="408019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35ED684-DA65-40CF-90DC-B4CD0700045C}"/>
              </a:ext>
            </a:extLst>
          </p:cNvPr>
          <p:cNvCxnSpPr>
            <a:endCxn id="86" idx="2"/>
          </p:cNvCxnSpPr>
          <p:nvPr/>
        </p:nvCxnSpPr>
        <p:spPr>
          <a:xfrm flipV="1">
            <a:off x="4355976" y="4253813"/>
            <a:ext cx="212927" cy="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16E93B9-DCA6-4106-B356-7113456158CC}"/>
              </a:ext>
            </a:extLst>
          </p:cNvPr>
          <p:cNvCxnSpPr/>
          <p:nvPr/>
        </p:nvCxnSpPr>
        <p:spPr>
          <a:xfrm>
            <a:off x="4359073" y="4257543"/>
            <a:ext cx="0" cy="675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9F315B1-649C-43C4-8F2F-F228DD7B0009}"/>
              </a:ext>
            </a:extLst>
          </p:cNvPr>
          <p:cNvCxnSpPr/>
          <p:nvPr/>
        </p:nvCxnSpPr>
        <p:spPr>
          <a:xfrm flipH="1">
            <a:off x="1187624" y="494116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DE42DCB-BA9F-4038-ADF0-889823183FEA}"/>
              </a:ext>
            </a:extLst>
          </p:cNvPr>
          <p:cNvCxnSpPr>
            <a:endCxn id="47" idx="4"/>
          </p:cNvCxnSpPr>
          <p:nvPr/>
        </p:nvCxnSpPr>
        <p:spPr>
          <a:xfrm flipH="1" flipV="1">
            <a:off x="1176404" y="4646737"/>
            <a:ext cx="11220" cy="285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F75312B-0FC2-4946-8611-CD0DE5ED9AD3}"/>
              </a:ext>
            </a:extLst>
          </p:cNvPr>
          <p:cNvCxnSpPr>
            <a:stCxn id="85" idx="2"/>
          </p:cNvCxnSpPr>
          <p:nvPr/>
        </p:nvCxnSpPr>
        <p:spPr>
          <a:xfrm flipH="1" flipV="1">
            <a:off x="3707904" y="3849904"/>
            <a:ext cx="860999" cy="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E1D8207-E6DE-4F6E-A76A-B27D1C7A964F}"/>
              </a:ext>
            </a:extLst>
          </p:cNvPr>
          <p:cNvCxnSpPr/>
          <p:nvPr/>
        </p:nvCxnSpPr>
        <p:spPr>
          <a:xfrm flipV="1">
            <a:off x="3683121" y="1932581"/>
            <a:ext cx="0" cy="1911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AF40F9A-6EBC-409B-A4CE-AFA068A648B0}"/>
              </a:ext>
            </a:extLst>
          </p:cNvPr>
          <p:cNvCxnSpPr>
            <a:stCxn id="3" idx="3"/>
          </p:cNvCxnSpPr>
          <p:nvPr/>
        </p:nvCxnSpPr>
        <p:spPr>
          <a:xfrm flipV="1">
            <a:off x="3347864" y="1952579"/>
            <a:ext cx="360040" cy="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6DB635D-2D63-48A6-8B8C-A94BA3839A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347864" y="4048790"/>
            <a:ext cx="830789" cy="5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B2F2F0C-D8DF-4C75-B331-0F1B6921C783}"/>
              </a:ext>
            </a:extLst>
          </p:cNvPr>
          <p:cNvCxnSpPr>
            <a:cxnSpLocks/>
          </p:cNvCxnSpPr>
          <p:nvPr/>
        </p:nvCxnSpPr>
        <p:spPr>
          <a:xfrm flipH="1" flipV="1">
            <a:off x="4129106" y="2348880"/>
            <a:ext cx="22067" cy="1687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8E7B01-3A9A-4536-89D6-43B91EBFCCE2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4136975" y="2349043"/>
            <a:ext cx="434961" cy="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C885523-6309-445B-8DBF-4BB7D711B098}"/>
              </a:ext>
            </a:extLst>
          </p:cNvPr>
          <p:cNvCxnSpPr>
            <a:endCxn id="81" idx="2"/>
          </p:cNvCxnSpPr>
          <p:nvPr/>
        </p:nvCxnSpPr>
        <p:spPr>
          <a:xfrm flipV="1">
            <a:off x="3707904" y="1932581"/>
            <a:ext cx="864401" cy="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F7DEEE6E-14D2-4076-B7D8-2A6A2A8C93BB}"/>
              </a:ext>
            </a:extLst>
          </p:cNvPr>
          <p:cNvSpPr/>
          <p:nvPr/>
        </p:nvSpPr>
        <p:spPr>
          <a:xfrm>
            <a:off x="3619242" y="1856802"/>
            <a:ext cx="144016" cy="151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0F47BB-780B-4D21-A013-DFC00A262C2B}"/>
              </a:ext>
            </a:extLst>
          </p:cNvPr>
          <p:cNvSpPr/>
          <p:nvPr/>
        </p:nvSpPr>
        <p:spPr>
          <a:xfrm>
            <a:off x="2112323" y="1556790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D10EC-DDD0-4691-A9F0-0904102AC223}"/>
              </a:ext>
            </a:extLst>
          </p:cNvPr>
          <p:cNvSpPr/>
          <p:nvPr/>
        </p:nvSpPr>
        <p:spPr>
          <a:xfrm>
            <a:off x="2112323" y="3652744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245A5A7-BC1A-47CB-A475-413D75237F25}"/>
              </a:ext>
            </a:extLst>
          </p:cNvPr>
          <p:cNvSpPr/>
          <p:nvPr/>
        </p:nvSpPr>
        <p:spPr>
          <a:xfrm>
            <a:off x="1020983" y="1383168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11461DD-3197-4E7E-9A92-B956EDA9CE62}"/>
              </a:ext>
            </a:extLst>
          </p:cNvPr>
          <p:cNvSpPr/>
          <p:nvPr/>
        </p:nvSpPr>
        <p:spPr>
          <a:xfrm>
            <a:off x="1020983" y="2175419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64E0B6B-55B3-4B43-978B-28E6FE0B0535}"/>
              </a:ext>
            </a:extLst>
          </p:cNvPr>
          <p:cNvSpPr/>
          <p:nvPr/>
        </p:nvSpPr>
        <p:spPr>
          <a:xfrm>
            <a:off x="1020983" y="3502659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DAF9B8E-FEF8-4712-93B1-BBFB357AA959}"/>
              </a:ext>
            </a:extLst>
          </p:cNvPr>
          <p:cNvSpPr/>
          <p:nvPr/>
        </p:nvSpPr>
        <p:spPr>
          <a:xfrm>
            <a:off x="1020983" y="4299492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D739B2E-8A47-475E-AC96-3CF8651D1509}"/>
              </a:ext>
            </a:extLst>
          </p:cNvPr>
          <p:cNvSpPr/>
          <p:nvPr/>
        </p:nvSpPr>
        <p:spPr>
          <a:xfrm>
            <a:off x="4560900" y="1758957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A126007-DC58-4A19-BBEF-317C104DED1F}"/>
              </a:ext>
            </a:extLst>
          </p:cNvPr>
          <p:cNvSpPr/>
          <p:nvPr/>
        </p:nvSpPr>
        <p:spPr>
          <a:xfrm>
            <a:off x="449483" y="1777650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D1E28FB-BF58-456C-871C-04A23EA22923}"/>
              </a:ext>
            </a:extLst>
          </p:cNvPr>
          <p:cNvSpPr/>
          <p:nvPr/>
        </p:nvSpPr>
        <p:spPr>
          <a:xfrm>
            <a:off x="458080" y="3502661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5A3C825-5A27-4188-A79D-04EB13F2BE3C}"/>
              </a:ext>
            </a:extLst>
          </p:cNvPr>
          <p:cNvSpPr/>
          <p:nvPr/>
        </p:nvSpPr>
        <p:spPr>
          <a:xfrm>
            <a:off x="458080" y="4299494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8CA6440-EAC5-4690-ABBA-8D0611CFE158}"/>
              </a:ext>
            </a:extLst>
          </p:cNvPr>
          <p:cNvSpPr/>
          <p:nvPr/>
        </p:nvSpPr>
        <p:spPr>
          <a:xfrm>
            <a:off x="446675" y="1383168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6384151-77EC-4AC0-A046-11DFBD0BFD40}"/>
              </a:ext>
            </a:extLst>
          </p:cNvPr>
          <p:cNvSpPr/>
          <p:nvPr/>
        </p:nvSpPr>
        <p:spPr>
          <a:xfrm>
            <a:off x="446675" y="2175419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7785F-0CD2-4782-BCF0-8A23C12E9C39}"/>
              </a:ext>
            </a:extLst>
          </p:cNvPr>
          <p:cNvSpPr txBox="1"/>
          <p:nvPr/>
        </p:nvSpPr>
        <p:spPr>
          <a:xfrm>
            <a:off x="1698648" y="1589203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6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CDB121-4553-4601-9F16-8BF1C32D15ED}"/>
              </a:ext>
            </a:extLst>
          </p:cNvPr>
          <p:cNvSpPr txBox="1"/>
          <p:nvPr/>
        </p:nvSpPr>
        <p:spPr>
          <a:xfrm>
            <a:off x="1698648" y="3694384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8DC754-8270-4008-BF6E-E9DE2A6B263E}"/>
              </a:ext>
            </a:extLst>
          </p:cNvPr>
          <p:cNvSpPr txBox="1"/>
          <p:nvPr/>
        </p:nvSpPr>
        <p:spPr>
          <a:xfrm>
            <a:off x="3342951" y="158154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31C62DA-54F8-40D6-844B-840B0D35351C}"/>
              </a:ext>
            </a:extLst>
          </p:cNvPr>
          <p:cNvSpPr txBox="1"/>
          <p:nvPr/>
        </p:nvSpPr>
        <p:spPr>
          <a:xfrm>
            <a:off x="3342952" y="3676544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53D1EE-7BC1-4FD3-AF4A-E13650295046}"/>
              </a:ext>
            </a:extLst>
          </p:cNvPr>
          <p:cNvSpPr txBox="1"/>
          <p:nvPr/>
        </p:nvSpPr>
        <p:spPr>
          <a:xfrm>
            <a:off x="5366818" y="36762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521629A-9400-4173-AEF9-A3AC4A3D03E7}"/>
              </a:ext>
            </a:extLst>
          </p:cNvPr>
          <p:cNvSpPr txBox="1"/>
          <p:nvPr/>
        </p:nvSpPr>
        <p:spPr>
          <a:xfrm>
            <a:off x="5401826" y="1773869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37A3FC-F1B4-4988-8CF7-682FE8A2BCAF}"/>
              </a:ext>
            </a:extLst>
          </p:cNvPr>
          <p:cNvSpPr txBox="1"/>
          <p:nvPr/>
        </p:nvSpPr>
        <p:spPr>
          <a:xfrm>
            <a:off x="7597333" y="1971866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730D8A-1181-4EE7-B20E-255D56611FEA}"/>
              </a:ext>
            </a:extLst>
          </p:cNvPr>
          <p:cNvSpPr txBox="1"/>
          <p:nvPr/>
        </p:nvSpPr>
        <p:spPr>
          <a:xfrm>
            <a:off x="7597333" y="383579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1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701407"/>
            <a:ext cx="8928992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2-1. TEST</a:t>
            </a:r>
            <a:endParaRPr lang="ko-KR" altLang="en-US" sz="3200" b="1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89497" y="5397857"/>
            <a:ext cx="8456293" cy="102155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ko-KR" altLang="en-US" b="1">
                <a:solidFill>
                  <a:schemeClr val="tx1"/>
                </a:solidFill>
              </a:rPr>
              <a:t>앞서 해본 오류역전파 알고리즘을 내가 정한 임의 값에다 적용해보았다 </a:t>
            </a:r>
            <a:r>
              <a:rPr lang="en-US" altLang="ko-KR" b="1">
                <a:solidFill>
                  <a:schemeClr val="tx1"/>
                </a:solidFill>
              </a:rPr>
              <a:t>.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Input </a:t>
            </a:r>
            <a:r>
              <a:rPr lang="ko-KR" altLang="en-US" b="1">
                <a:solidFill>
                  <a:schemeClr val="tx1"/>
                </a:solidFill>
              </a:rPr>
              <a:t>값은 모두 </a:t>
            </a:r>
            <a:r>
              <a:rPr lang="en-US" altLang="ko-KR" b="1">
                <a:solidFill>
                  <a:schemeClr val="tx1"/>
                </a:solidFill>
              </a:rPr>
              <a:t>1</a:t>
            </a:r>
            <a:r>
              <a:rPr lang="ko-KR" altLang="en-US" b="1">
                <a:solidFill>
                  <a:schemeClr val="tx1"/>
                </a:solidFill>
              </a:rPr>
              <a:t>으로</a:t>
            </a:r>
            <a:r>
              <a:rPr lang="en-US" altLang="ko-KR" b="1">
                <a:solidFill>
                  <a:schemeClr val="tx1"/>
                </a:solidFill>
              </a:rPr>
              <a:t>, </a:t>
            </a:r>
            <a:r>
              <a:rPr lang="ko-KR" altLang="en-US" b="1">
                <a:solidFill>
                  <a:schemeClr val="tx1"/>
                </a:solidFill>
              </a:rPr>
              <a:t>가중치는 순서대로 </a:t>
            </a:r>
            <a:r>
              <a:rPr lang="en-US" altLang="ko-KR" b="1">
                <a:solidFill>
                  <a:schemeClr val="tx1"/>
                </a:solidFill>
              </a:rPr>
              <a:t>3, 2</a:t>
            </a:r>
            <a:r>
              <a:rPr lang="ko-KR" altLang="en-US" b="1">
                <a:solidFill>
                  <a:schemeClr val="tx1"/>
                </a:solidFill>
              </a:rPr>
              <a:t>로 마지막 원하는 </a:t>
            </a:r>
            <a:r>
              <a:rPr lang="en-US" altLang="ko-KR" b="1">
                <a:solidFill>
                  <a:schemeClr val="tx1"/>
                </a:solidFill>
              </a:rPr>
              <a:t>output</a:t>
            </a:r>
            <a:r>
              <a:rPr lang="ko-KR" altLang="en-US" b="1">
                <a:solidFill>
                  <a:schemeClr val="tx1"/>
                </a:solidFill>
              </a:rPr>
              <a:t>은 </a:t>
            </a:r>
            <a:r>
              <a:rPr lang="en-US" altLang="ko-KR" b="1">
                <a:solidFill>
                  <a:schemeClr val="tx1"/>
                </a:solidFill>
              </a:rPr>
              <a:t>0 0 </a:t>
            </a:r>
          </a:p>
          <a:p>
            <a:r>
              <a:rPr lang="ko-KR" altLang="en-US" b="1" err="1">
                <a:solidFill>
                  <a:schemeClr val="tx1"/>
                </a:solidFill>
              </a:rPr>
              <a:t>으로</a:t>
            </a:r>
            <a:r>
              <a:rPr lang="ko-KR" altLang="en-US" b="1">
                <a:solidFill>
                  <a:schemeClr val="tx1"/>
                </a:solidFill>
              </a:rPr>
              <a:t> 설정하고 알고리즘을 실행해서 적절한 가중치를 찾아보도록 한다</a:t>
            </a:r>
            <a:r>
              <a:rPr lang="en-US" altLang="ko-KR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C53B09-C0EA-45C7-BE0D-C10D09F0ADE3}"/>
              </a:ext>
            </a:extLst>
          </p:cNvPr>
          <p:cNvSpPr/>
          <p:nvPr/>
        </p:nvSpPr>
        <p:spPr>
          <a:xfrm>
            <a:off x="2123728" y="1556792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8DF4AF-8263-4A99-860A-27E1B545A772}"/>
              </a:ext>
            </a:extLst>
          </p:cNvPr>
          <p:cNvSpPr/>
          <p:nvPr/>
        </p:nvSpPr>
        <p:spPr>
          <a:xfrm>
            <a:off x="2123728" y="3652746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7D4A53-54B1-4C29-A276-E10C6975A1F9}"/>
              </a:ext>
            </a:extLst>
          </p:cNvPr>
          <p:cNvSpPr/>
          <p:nvPr/>
        </p:nvSpPr>
        <p:spPr>
          <a:xfrm>
            <a:off x="5868144" y="1760022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D8BB71-CB7C-46B5-898C-193CFCA8259C}"/>
              </a:ext>
            </a:extLst>
          </p:cNvPr>
          <p:cNvSpPr/>
          <p:nvPr/>
        </p:nvSpPr>
        <p:spPr>
          <a:xfrm>
            <a:off x="5868144" y="3654665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N4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F144C0-91EB-4DB0-A931-327B77B6B64D}"/>
              </a:ext>
            </a:extLst>
          </p:cNvPr>
          <p:cNvCxnSpPr>
            <a:cxnSpLocks/>
          </p:cNvCxnSpPr>
          <p:nvPr/>
        </p:nvCxnSpPr>
        <p:spPr>
          <a:xfrm>
            <a:off x="1619672" y="407707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4BF09BB-84A1-418C-BBB0-B592F366C1A9}"/>
              </a:ext>
            </a:extLst>
          </p:cNvPr>
          <p:cNvCxnSpPr>
            <a:cxnSpLocks/>
          </p:cNvCxnSpPr>
          <p:nvPr/>
        </p:nvCxnSpPr>
        <p:spPr>
          <a:xfrm>
            <a:off x="1619672" y="191683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E539F7-B445-4CAD-A0CB-C9843C1AF104}"/>
              </a:ext>
            </a:extLst>
          </p:cNvPr>
          <p:cNvCxnSpPr/>
          <p:nvPr/>
        </p:nvCxnSpPr>
        <p:spPr>
          <a:xfrm>
            <a:off x="1619672" y="155679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270573-065C-4F95-9C90-7E240E148B2F}"/>
              </a:ext>
            </a:extLst>
          </p:cNvPr>
          <p:cNvCxnSpPr/>
          <p:nvPr/>
        </p:nvCxnSpPr>
        <p:spPr>
          <a:xfrm>
            <a:off x="1619672" y="368102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ED1740-E320-41CF-A1C9-3F1E35FE937E}"/>
              </a:ext>
            </a:extLst>
          </p:cNvPr>
          <p:cNvCxnSpPr>
            <a:cxnSpLocks/>
          </p:cNvCxnSpPr>
          <p:nvPr/>
        </p:nvCxnSpPr>
        <p:spPr>
          <a:xfrm>
            <a:off x="1331640" y="368102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BF7B22-32BE-492E-8AB5-3239A47DB4C4}"/>
              </a:ext>
            </a:extLst>
          </p:cNvPr>
          <p:cNvCxnSpPr>
            <a:cxnSpLocks/>
          </p:cNvCxnSpPr>
          <p:nvPr/>
        </p:nvCxnSpPr>
        <p:spPr>
          <a:xfrm>
            <a:off x="1331640" y="44731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59D665-C320-4C99-B549-B0F49E4DAA0A}"/>
              </a:ext>
            </a:extLst>
          </p:cNvPr>
          <p:cNvCxnSpPr>
            <a:cxnSpLocks/>
          </p:cNvCxnSpPr>
          <p:nvPr/>
        </p:nvCxnSpPr>
        <p:spPr>
          <a:xfrm>
            <a:off x="1331640" y="155679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AA2CC-0B55-44BE-8A75-6C8EB5FC25EF}"/>
              </a:ext>
            </a:extLst>
          </p:cNvPr>
          <p:cNvCxnSpPr>
            <a:cxnSpLocks/>
          </p:cNvCxnSpPr>
          <p:nvPr/>
        </p:nvCxnSpPr>
        <p:spPr>
          <a:xfrm>
            <a:off x="1331640" y="234888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FA2E614-D88D-477D-87B4-69AA19A0AD92}"/>
              </a:ext>
            </a:extLst>
          </p:cNvPr>
          <p:cNvCxnSpPr>
            <a:cxnSpLocks/>
          </p:cNvCxnSpPr>
          <p:nvPr/>
        </p:nvCxnSpPr>
        <p:spPr>
          <a:xfrm>
            <a:off x="1331640" y="195283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A59624B5-3955-4CAA-92F7-40E47C43C715}"/>
              </a:ext>
            </a:extLst>
          </p:cNvPr>
          <p:cNvSpPr/>
          <p:nvPr/>
        </p:nvSpPr>
        <p:spPr>
          <a:xfrm>
            <a:off x="1032388" y="1383170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49DC15C-523E-4669-8A7A-4127A833721E}"/>
              </a:ext>
            </a:extLst>
          </p:cNvPr>
          <p:cNvSpPr/>
          <p:nvPr/>
        </p:nvSpPr>
        <p:spPr>
          <a:xfrm>
            <a:off x="1032388" y="1778958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39B10B-7A1B-4200-9EDC-C908086DEA4D}"/>
              </a:ext>
            </a:extLst>
          </p:cNvPr>
          <p:cNvSpPr/>
          <p:nvPr/>
        </p:nvSpPr>
        <p:spPr>
          <a:xfrm>
            <a:off x="1032388" y="217542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A5BA5E3-0DFA-4D62-AF63-71ECD3209E05}"/>
              </a:ext>
            </a:extLst>
          </p:cNvPr>
          <p:cNvSpPr/>
          <p:nvPr/>
        </p:nvSpPr>
        <p:spPr>
          <a:xfrm>
            <a:off x="1032388" y="350266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4F2691F-FE8F-4952-8DE8-C6FE333D3683}"/>
              </a:ext>
            </a:extLst>
          </p:cNvPr>
          <p:cNvSpPr/>
          <p:nvPr/>
        </p:nvSpPr>
        <p:spPr>
          <a:xfrm>
            <a:off x="1032388" y="4299494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61C205E-1DE9-424D-AEB0-B028CB3C147C}"/>
              </a:ext>
            </a:extLst>
          </p:cNvPr>
          <p:cNvCxnSpPr>
            <a:cxnSpLocks/>
          </p:cNvCxnSpPr>
          <p:nvPr/>
        </p:nvCxnSpPr>
        <p:spPr>
          <a:xfrm>
            <a:off x="744356" y="155679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F14E89A-3618-4830-A353-2A142BEFF7C6}"/>
              </a:ext>
            </a:extLst>
          </p:cNvPr>
          <p:cNvCxnSpPr>
            <a:cxnSpLocks/>
          </p:cNvCxnSpPr>
          <p:nvPr/>
        </p:nvCxnSpPr>
        <p:spPr>
          <a:xfrm>
            <a:off x="744356" y="2348880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2D4B5AE-7DC9-468C-9B22-94C8741241D1}"/>
              </a:ext>
            </a:extLst>
          </p:cNvPr>
          <p:cNvCxnSpPr>
            <a:cxnSpLocks/>
          </p:cNvCxnSpPr>
          <p:nvPr/>
        </p:nvCxnSpPr>
        <p:spPr>
          <a:xfrm>
            <a:off x="744356" y="195283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DF3FC1-F450-4A10-A264-2583FBB9FA00}"/>
              </a:ext>
            </a:extLst>
          </p:cNvPr>
          <p:cNvCxnSpPr>
            <a:cxnSpLocks/>
          </p:cNvCxnSpPr>
          <p:nvPr/>
        </p:nvCxnSpPr>
        <p:spPr>
          <a:xfrm>
            <a:off x="744356" y="3681027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C43A174-0995-400F-95B5-FA79B77688F6}"/>
              </a:ext>
            </a:extLst>
          </p:cNvPr>
          <p:cNvCxnSpPr>
            <a:cxnSpLocks/>
          </p:cNvCxnSpPr>
          <p:nvPr/>
        </p:nvCxnSpPr>
        <p:spPr>
          <a:xfrm>
            <a:off x="744356" y="4473115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4E6B67B-6DDB-4242-A9AB-18D6F504069A}"/>
              </a:ext>
            </a:extLst>
          </p:cNvPr>
          <p:cNvCxnSpPr>
            <a:stCxn id="12" idx="3"/>
          </p:cNvCxnSpPr>
          <p:nvPr/>
        </p:nvCxnSpPr>
        <p:spPr>
          <a:xfrm>
            <a:off x="7092280" y="215606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2733668-EE5C-4770-8C6F-CA3BE9075896}"/>
              </a:ext>
            </a:extLst>
          </p:cNvPr>
          <p:cNvCxnSpPr/>
          <p:nvPr/>
        </p:nvCxnSpPr>
        <p:spPr>
          <a:xfrm>
            <a:off x="7092280" y="40204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F63B9DE-0583-4F83-BF71-2725FEEC5B5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20072" y="215606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DCA0569-2B42-4413-97CD-9BAF09C05458}"/>
              </a:ext>
            </a:extLst>
          </p:cNvPr>
          <p:cNvCxnSpPr>
            <a:cxnSpLocks/>
          </p:cNvCxnSpPr>
          <p:nvPr/>
        </p:nvCxnSpPr>
        <p:spPr>
          <a:xfrm>
            <a:off x="5220072" y="4048165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01BABBC-A24D-450B-94E4-983F914C23DF}"/>
              </a:ext>
            </a:extLst>
          </p:cNvPr>
          <p:cNvSpPr/>
          <p:nvPr/>
        </p:nvSpPr>
        <p:spPr>
          <a:xfrm>
            <a:off x="5070229" y="2080288"/>
            <a:ext cx="144016" cy="151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47693FC-05D3-40C0-B17E-D1B2D63467BB}"/>
              </a:ext>
            </a:extLst>
          </p:cNvPr>
          <p:cNvSpPr/>
          <p:nvPr/>
        </p:nvSpPr>
        <p:spPr>
          <a:xfrm>
            <a:off x="5070229" y="3978279"/>
            <a:ext cx="144016" cy="151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E51A38B-FA78-4ADF-8317-EE8A8817A346}"/>
              </a:ext>
            </a:extLst>
          </p:cNvPr>
          <p:cNvCxnSpPr>
            <a:stCxn id="66" idx="0"/>
          </p:cNvCxnSpPr>
          <p:nvPr/>
        </p:nvCxnSpPr>
        <p:spPr>
          <a:xfrm flipV="1">
            <a:off x="5142237" y="1952579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BE49524-77AB-4455-9411-231FE23403D3}"/>
              </a:ext>
            </a:extLst>
          </p:cNvPr>
          <p:cNvCxnSpPr>
            <a:cxnSpLocks/>
          </p:cNvCxnSpPr>
          <p:nvPr/>
        </p:nvCxnSpPr>
        <p:spPr>
          <a:xfrm flipV="1">
            <a:off x="5142237" y="2234687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1A6BB8F-256D-471A-A9B0-3919BB99DBD9}"/>
              </a:ext>
            </a:extLst>
          </p:cNvPr>
          <p:cNvCxnSpPr>
            <a:cxnSpLocks/>
          </p:cNvCxnSpPr>
          <p:nvPr/>
        </p:nvCxnSpPr>
        <p:spPr>
          <a:xfrm flipV="1">
            <a:off x="5142237" y="3849904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A6BF806-282B-41EC-838D-8774D0C4E014}"/>
              </a:ext>
            </a:extLst>
          </p:cNvPr>
          <p:cNvCxnSpPr>
            <a:cxnSpLocks/>
          </p:cNvCxnSpPr>
          <p:nvPr/>
        </p:nvCxnSpPr>
        <p:spPr>
          <a:xfrm flipV="1">
            <a:off x="5142237" y="4129834"/>
            <a:ext cx="0" cy="1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996EBC5-8F81-4A41-857A-D84198DCE7A6}"/>
              </a:ext>
            </a:extLst>
          </p:cNvPr>
          <p:cNvCxnSpPr>
            <a:cxnSpLocks/>
          </p:cNvCxnSpPr>
          <p:nvPr/>
        </p:nvCxnSpPr>
        <p:spPr>
          <a:xfrm>
            <a:off x="4871557" y="193258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2328043-BD1E-4E2D-8721-6831F9B2B4B8}"/>
              </a:ext>
            </a:extLst>
          </p:cNvPr>
          <p:cNvCxnSpPr>
            <a:cxnSpLocks/>
          </p:cNvCxnSpPr>
          <p:nvPr/>
        </p:nvCxnSpPr>
        <p:spPr>
          <a:xfrm>
            <a:off x="4862881" y="236117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53C267E2-2D88-451E-BEE4-AD8612704B79}"/>
              </a:ext>
            </a:extLst>
          </p:cNvPr>
          <p:cNvSpPr/>
          <p:nvPr/>
        </p:nvSpPr>
        <p:spPr>
          <a:xfrm>
            <a:off x="4572305" y="1758959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3541BAF-E3D2-4565-B7A3-A57CF8CEF471}"/>
              </a:ext>
            </a:extLst>
          </p:cNvPr>
          <p:cNvSpPr/>
          <p:nvPr/>
        </p:nvSpPr>
        <p:spPr>
          <a:xfrm>
            <a:off x="4571936" y="217542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03B5769-2263-4552-954F-C64CC472E045}"/>
              </a:ext>
            </a:extLst>
          </p:cNvPr>
          <p:cNvCxnSpPr>
            <a:cxnSpLocks/>
          </p:cNvCxnSpPr>
          <p:nvPr/>
        </p:nvCxnSpPr>
        <p:spPr>
          <a:xfrm>
            <a:off x="4868155" y="3854649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2E25120-17E2-41A3-ABA5-8FF152DB5436}"/>
              </a:ext>
            </a:extLst>
          </p:cNvPr>
          <p:cNvCxnSpPr>
            <a:cxnSpLocks/>
          </p:cNvCxnSpPr>
          <p:nvPr/>
        </p:nvCxnSpPr>
        <p:spPr>
          <a:xfrm>
            <a:off x="4859848" y="426594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7924E44-0F7C-4485-88C3-153CCC14CD5D}"/>
              </a:ext>
            </a:extLst>
          </p:cNvPr>
          <p:cNvSpPr/>
          <p:nvPr/>
        </p:nvSpPr>
        <p:spPr>
          <a:xfrm>
            <a:off x="4568903" y="3681027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40A39C2-9CD1-45EF-864C-7C21264A1CB3}"/>
              </a:ext>
            </a:extLst>
          </p:cNvPr>
          <p:cNvSpPr/>
          <p:nvPr/>
        </p:nvSpPr>
        <p:spPr>
          <a:xfrm>
            <a:off x="4568903" y="4080191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35ED684-DA65-40CF-90DC-B4CD0700045C}"/>
              </a:ext>
            </a:extLst>
          </p:cNvPr>
          <p:cNvCxnSpPr>
            <a:endCxn id="86" idx="2"/>
          </p:cNvCxnSpPr>
          <p:nvPr/>
        </p:nvCxnSpPr>
        <p:spPr>
          <a:xfrm flipV="1">
            <a:off x="4355976" y="4253813"/>
            <a:ext cx="212927" cy="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16E93B9-DCA6-4106-B356-7113456158CC}"/>
              </a:ext>
            </a:extLst>
          </p:cNvPr>
          <p:cNvCxnSpPr/>
          <p:nvPr/>
        </p:nvCxnSpPr>
        <p:spPr>
          <a:xfrm>
            <a:off x="4359073" y="4257543"/>
            <a:ext cx="0" cy="675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9F315B1-649C-43C4-8F2F-F228DD7B0009}"/>
              </a:ext>
            </a:extLst>
          </p:cNvPr>
          <p:cNvCxnSpPr/>
          <p:nvPr/>
        </p:nvCxnSpPr>
        <p:spPr>
          <a:xfrm flipH="1">
            <a:off x="1187624" y="494116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DE42DCB-BA9F-4038-ADF0-889823183FEA}"/>
              </a:ext>
            </a:extLst>
          </p:cNvPr>
          <p:cNvCxnSpPr>
            <a:endCxn id="47" idx="4"/>
          </p:cNvCxnSpPr>
          <p:nvPr/>
        </p:nvCxnSpPr>
        <p:spPr>
          <a:xfrm flipH="1" flipV="1">
            <a:off x="1176404" y="4646737"/>
            <a:ext cx="11220" cy="285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F75312B-0FC2-4946-8611-CD0DE5ED9AD3}"/>
              </a:ext>
            </a:extLst>
          </p:cNvPr>
          <p:cNvCxnSpPr>
            <a:stCxn id="85" idx="2"/>
          </p:cNvCxnSpPr>
          <p:nvPr/>
        </p:nvCxnSpPr>
        <p:spPr>
          <a:xfrm flipH="1" flipV="1">
            <a:off x="3707904" y="3849904"/>
            <a:ext cx="860999" cy="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E1D8207-E6DE-4F6E-A76A-B27D1C7A964F}"/>
              </a:ext>
            </a:extLst>
          </p:cNvPr>
          <p:cNvCxnSpPr/>
          <p:nvPr/>
        </p:nvCxnSpPr>
        <p:spPr>
          <a:xfrm flipV="1">
            <a:off x="3683121" y="1932581"/>
            <a:ext cx="0" cy="1911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AF40F9A-6EBC-409B-A4CE-AFA068A648B0}"/>
              </a:ext>
            </a:extLst>
          </p:cNvPr>
          <p:cNvCxnSpPr>
            <a:stCxn id="3" idx="3"/>
          </p:cNvCxnSpPr>
          <p:nvPr/>
        </p:nvCxnSpPr>
        <p:spPr>
          <a:xfrm flipV="1">
            <a:off x="3347864" y="1952579"/>
            <a:ext cx="360040" cy="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6DB635D-2D63-48A6-8B8C-A94BA3839A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347864" y="4048790"/>
            <a:ext cx="830789" cy="5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B2F2F0C-D8DF-4C75-B331-0F1B6921C783}"/>
              </a:ext>
            </a:extLst>
          </p:cNvPr>
          <p:cNvCxnSpPr>
            <a:cxnSpLocks/>
          </p:cNvCxnSpPr>
          <p:nvPr/>
        </p:nvCxnSpPr>
        <p:spPr>
          <a:xfrm flipH="1" flipV="1">
            <a:off x="4129106" y="2348880"/>
            <a:ext cx="22067" cy="1687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8E7B01-3A9A-4536-89D6-43B91EBFCCE2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4136975" y="2349043"/>
            <a:ext cx="434961" cy="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C885523-6309-445B-8DBF-4BB7D711B098}"/>
              </a:ext>
            </a:extLst>
          </p:cNvPr>
          <p:cNvCxnSpPr>
            <a:endCxn id="81" idx="2"/>
          </p:cNvCxnSpPr>
          <p:nvPr/>
        </p:nvCxnSpPr>
        <p:spPr>
          <a:xfrm flipV="1">
            <a:off x="3707904" y="1932581"/>
            <a:ext cx="864401" cy="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F7DEEE6E-14D2-4076-B7D8-2A6A2A8C93BB}"/>
              </a:ext>
            </a:extLst>
          </p:cNvPr>
          <p:cNvSpPr/>
          <p:nvPr/>
        </p:nvSpPr>
        <p:spPr>
          <a:xfrm>
            <a:off x="3619242" y="1856802"/>
            <a:ext cx="144016" cy="151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0F47BB-780B-4D21-A013-DFC00A262C2B}"/>
              </a:ext>
            </a:extLst>
          </p:cNvPr>
          <p:cNvSpPr/>
          <p:nvPr/>
        </p:nvSpPr>
        <p:spPr>
          <a:xfrm>
            <a:off x="2112323" y="1556790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CD10EC-DDD0-4691-A9F0-0904102AC223}"/>
              </a:ext>
            </a:extLst>
          </p:cNvPr>
          <p:cNvSpPr/>
          <p:nvPr/>
        </p:nvSpPr>
        <p:spPr>
          <a:xfrm>
            <a:off x="2112323" y="3652744"/>
            <a:ext cx="12241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245A5A7-BC1A-47CB-A475-413D75237F25}"/>
              </a:ext>
            </a:extLst>
          </p:cNvPr>
          <p:cNvSpPr/>
          <p:nvPr/>
        </p:nvSpPr>
        <p:spPr>
          <a:xfrm>
            <a:off x="1020983" y="1383168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11461DD-3197-4E7E-9A92-B956EDA9CE62}"/>
              </a:ext>
            </a:extLst>
          </p:cNvPr>
          <p:cNvSpPr/>
          <p:nvPr/>
        </p:nvSpPr>
        <p:spPr>
          <a:xfrm>
            <a:off x="1020983" y="2175419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64E0B6B-55B3-4B43-978B-28E6FE0B0535}"/>
              </a:ext>
            </a:extLst>
          </p:cNvPr>
          <p:cNvSpPr/>
          <p:nvPr/>
        </p:nvSpPr>
        <p:spPr>
          <a:xfrm>
            <a:off x="1020983" y="3502659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DAF9B8E-FEF8-4712-93B1-BBFB357AA959}"/>
              </a:ext>
            </a:extLst>
          </p:cNvPr>
          <p:cNvSpPr/>
          <p:nvPr/>
        </p:nvSpPr>
        <p:spPr>
          <a:xfrm>
            <a:off x="1020983" y="4299492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D739B2E-8A47-475E-AC96-3CF8651D1509}"/>
              </a:ext>
            </a:extLst>
          </p:cNvPr>
          <p:cNvSpPr/>
          <p:nvPr/>
        </p:nvSpPr>
        <p:spPr>
          <a:xfrm>
            <a:off x="4560900" y="1758957"/>
            <a:ext cx="288032" cy="3472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A126007-DC58-4A19-BBEF-317C104DED1F}"/>
              </a:ext>
            </a:extLst>
          </p:cNvPr>
          <p:cNvSpPr/>
          <p:nvPr/>
        </p:nvSpPr>
        <p:spPr>
          <a:xfrm>
            <a:off x="449483" y="1777650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D1E28FB-BF58-456C-871C-04A23EA22923}"/>
              </a:ext>
            </a:extLst>
          </p:cNvPr>
          <p:cNvSpPr/>
          <p:nvPr/>
        </p:nvSpPr>
        <p:spPr>
          <a:xfrm>
            <a:off x="458080" y="3502661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5A3C825-5A27-4188-A79D-04EB13F2BE3C}"/>
              </a:ext>
            </a:extLst>
          </p:cNvPr>
          <p:cNvSpPr/>
          <p:nvPr/>
        </p:nvSpPr>
        <p:spPr>
          <a:xfrm>
            <a:off x="458080" y="4299494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8CA6440-EAC5-4690-ABBA-8D0611CFE158}"/>
              </a:ext>
            </a:extLst>
          </p:cNvPr>
          <p:cNvSpPr/>
          <p:nvPr/>
        </p:nvSpPr>
        <p:spPr>
          <a:xfrm>
            <a:off x="446675" y="1383168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6384151-77EC-4AC0-A046-11DFBD0BFD40}"/>
              </a:ext>
            </a:extLst>
          </p:cNvPr>
          <p:cNvSpPr/>
          <p:nvPr/>
        </p:nvSpPr>
        <p:spPr>
          <a:xfrm>
            <a:off x="446675" y="2175419"/>
            <a:ext cx="288032" cy="347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7785F-0CD2-4782-BCF0-8A23C12E9C39}"/>
              </a:ext>
            </a:extLst>
          </p:cNvPr>
          <p:cNvSpPr txBox="1"/>
          <p:nvPr/>
        </p:nvSpPr>
        <p:spPr>
          <a:xfrm>
            <a:off x="1698648" y="1589203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9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CDB121-4553-4601-9F16-8BF1C32D15ED}"/>
              </a:ext>
            </a:extLst>
          </p:cNvPr>
          <p:cNvSpPr txBox="1"/>
          <p:nvPr/>
        </p:nvSpPr>
        <p:spPr>
          <a:xfrm>
            <a:off x="1698648" y="3694384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6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8DC754-8270-4008-BF6E-E9DE2A6B263E}"/>
              </a:ext>
            </a:extLst>
          </p:cNvPr>
          <p:cNvSpPr txBox="1"/>
          <p:nvPr/>
        </p:nvSpPr>
        <p:spPr>
          <a:xfrm>
            <a:off x="3342951" y="158154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31C62DA-54F8-40D6-844B-840B0D35351C}"/>
              </a:ext>
            </a:extLst>
          </p:cNvPr>
          <p:cNvSpPr txBox="1"/>
          <p:nvPr/>
        </p:nvSpPr>
        <p:spPr>
          <a:xfrm>
            <a:off x="3342952" y="3676544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53D1EE-7BC1-4FD3-AF4A-E13650295046}"/>
              </a:ext>
            </a:extLst>
          </p:cNvPr>
          <p:cNvSpPr txBox="1"/>
          <p:nvPr/>
        </p:nvSpPr>
        <p:spPr>
          <a:xfrm>
            <a:off x="5366818" y="367628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4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521629A-9400-4173-AEF9-A3AC4A3D03E7}"/>
              </a:ext>
            </a:extLst>
          </p:cNvPr>
          <p:cNvSpPr txBox="1"/>
          <p:nvPr/>
        </p:nvSpPr>
        <p:spPr>
          <a:xfrm>
            <a:off x="5401826" y="1773869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4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37A3FC-F1B4-4988-8CF7-682FE8A2BCAF}"/>
              </a:ext>
            </a:extLst>
          </p:cNvPr>
          <p:cNvSpPr txBox="1"/>
          <p:nvPr/>
        </p:nvSpPr>
        <p:spPr>
          <a:xfrm>
            <a:off x="7597333" y="1971866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730D8A-1181-4EE7-B20E-255D56611FEA}"/>
              </a:ext>
            </a:extLst>
          </p:cNvPr>
          <p:cNvSpPr txBox="1"/>
          <p:nvPr/>
        </p:nvSpPr>
        <p:spPr>
          <a:xfrm>
            <a:off x="7597333" y="3835790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7152B33-17EB-4090-8D06-68D8934693F2}"/>
              </a:ext>
            </a:extLst>
          </p:cNvPr>
          <p:cNvCxnSpPr>
            <a:cxnSpLocks/>
          </p:cNvCxnSpPr>
          <p:nvPr/>
        </p:nvCxnSpPr>
        <p:spPr>
          <a:xfrm flipV="1">
            <a:off x="7596336" y="1971866"/>
            <a:ext cx="289028" cy="36933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229F2DC-8A41-4667-8879-FE4A1492D21E}"/>
              </a:ext>
            </a:extLst>
          </p:cNvPr>
          <p:cNvSpPr txBox="1"/>
          <p:nvPr/>
        </p:nvSpPr>
        <p:spPr>
          <a:xfrm>
            <a:off x="7885364" y="170984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B3E82B6-A1E1-4D34-AAC1-3690A3C9F83C}"/>
              </a:ext>
            </a:extLst>
          </p:cNvPr>
          <p:cNvCxnSpPr/>
          <p:nvPr/>
        </p:nvCxnSpPr>
        <p:spPr>
          <a:xfrm>
            <a:off x="5868144" y="1383168"/>
            <a:ext cx="122413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F694489-880E-4EAF-8951-8A0C90AF9F15}"/>
              </a:ext>
            </a:extLst>
          </p:cNvPr>
          <p:cNvCxnSpPr/>
          <p:nvPr/>
        </p:nvCxnSpPr>
        <p:spPr>
          <a:xfrm>
            <a:off x="6228184" y="1124744"/>
            <a:ext cx="0" cy="25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D28377E-E1C2-4EBB-BAEB-FB3D26B94992}"/>
              </a:ext>
            </a:extLst>
          </p:cNvPr>
          <p:cNvCxnSpPr/>
          <p:nvPr/>
        </p:nvCxnSpPr>
        <p:spPr>
          <a:xfrm>
            <a:off x="6228184" y="112474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0703FC6-6B74-433C-A846-415EC6E1A87D}"/>
              </a:ext>
            </a:extLst>
          </p:cNvPr>
          <p:cNvSpPr txBox="1"/>
          <p:nvPr/>
        </p:nvSpPr>
        <p:spPr>
          <a:xfrm>
            <a:off x="5846447" y="1372134"/>
            <a:ext cx="43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-1</a:t>
            </a:r>
            <a:endParaRPr lang="ko-KR" altLang="en-US" sz="1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82A406-86A5-4E69-A2FE-8C8E9FFBDC79}"/>
              </a:ext>
            </a:extLst>
          </p:cNvPr>
          <p:cNvSpPr txBox="1"/>
          <p:nvPr/>
        </p:nvSpPr>
        <p:spPr>
          <a:xfrm>
            <a:off x="6371855" y="1387268"/>
            <a:ext cx="43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4</a:t>
            </a:r>
            <a:endParaRPr lang="ko-KR" altLang="en-US" sz="140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8294FF2-36CE-4C30-BB20-B5533852EF9F}"/>
              </a:ext>
            </a:extLst>
          </p:cNvPr>
          <p:cNvCxnSpPr>
            <a:cxnSpLocks/>
          </p:cNvCxnSpPr>
          <p:nvPr/>
        </p:nvCxnSpPr>
        <p:spPr>
          <a:xfrm flipV="1">
            <a:off x="7596336" y="3848876"/>
            <a:ext cx="289028" cy="36933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49CE5C2-366E-4433-85FC-E77733638794}"/>
              </a:ext>
            </a:extLst>
          </p:cNvPr>
          <p:cNvSpPr txBox="1"/>
          <p:nvPr/>
        </p:nvSpPr>
        <p:spPr>
          <a:xfrm>
            <a:off x="7885364" y="3586852"/>
            <a:ext cx="28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157B923-B2F5-44DC-AB75-A7A42A41F118}"/>
              </a:ext>
            </a:extLst>
          </p:cNvPr>
          <p:cNvCxnSpPr/>
          <p:nvPr/>
        </p:nvCxnSpPr>
        <p:spPr>
          <a:xfrm>
            <a:off x="5862555" y="3301688"/>
            <a:ext cx="122413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83A8DA03-58C6-4428-9F5E-527216AD863D}"/>
              </a:ext>
            </a:extLst>
          </p:cNvPr>
          <p:cNvCxnSpPr/>
          <p:nvPr/>
        </p:nvCxnSpPr>
        <p:spPr>
          <a:xfrm>
            <a:off x="6222595" y="304326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2ED474A-F59C-4182-9878-571F4AE5B62C}"/>
              </a:ext>
            </a:extLst>
          </p:cNvPr>
          <p:cNvSpPr txBox="1"/>
          <p:nvPr/>
        </p:nvSpPr>
        <p:spPr>
          <a:xfrm>
            <a:off x="5840858" y="3290654"/>
            <a:ext cx="43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-1</a:t>
            </a:r>
            <a:endParaRPr lang="ko-KR" altLang="en-US" sz="1400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B62E599-8D45-479B-B1C9-A263FE27FE02}"/>
              </a:ext>
            </a:extLst>
          </p:cNvPr>
          <p:cNvCxnSpPr/>
          <p:nvPr/>
        </p:nvCxnSpPr>
        <p:spPr>
          <a:xfrm>
            <a:off x="6235626" y="3032229"/>
            <a:ext cx="0" cy="25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E2714B1-6E2A-4765-AFD0-D4B4C2D0C55C}"/>
              </a:ext>
            </a:extLst>
          </p:cNvPr>
          <p:cNvSpPr txBox="1"/>
          <p:nvPr/>
        </p:nvSpPr>
        <p:spPr>
          <a:xfrm>
            <a:off x="6371855" y="3290652"/>
            <a:ext cx="43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4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6787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1469</Words>
  <Application>Microsoft Office PowerPoint</Application>
  <PresentationFormat>화면 슬라이드 쇼(4:3)</PresentationFormat>
  <Paragraphs>359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SOL</cp:lastModifiedBy>
  <cp:revision>77</cp:revision>
  <dcterms:created xsi:type="dcterms:W3CDTF">2019-04-01T04:07:14Z</dcterms:created>
  <dcterms:modified xsi:type="dcterms:W3CDTF">2019-05-22T12:25:42Z</dcterms:modified>
</cp:coreProperties>
</file>