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589B-7D5A-4EF1-AE9B-500539E31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596AD-2FEE-4EBD-8841-CF4BAF000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AABA-2720-4A8D-8A15-97F2FD1F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6F42-AA11-4618-B978-BAB650FC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11CD-456F-43D3-B7DA-CFBA387D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426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81C1-5F13-44AD-8885-6481361A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D0EA-FAA0-4339-86C4-BFB90D58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3807-7CC7-4D06-B36B-D56674FF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467F-B40D-403C-8361-FB1FC4E6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8C54-1F12-4B00-BDB3-22A513D1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28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97ABF-6674-44AD-950E-E93841565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BF05C-0CFE-4AB8-BCDC-4E8AF0A5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C0F9-CEC6-4256-8502-586B6FB2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10DC-3A0F-4B25-902C-368109E9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3BB1-AAF5-4330-BB0D-276E84E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747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3C45-C634-4B0F-9F85-913B9ADA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7C9A-4247-4C4A-BB88-E2E463D5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1D98-F93C-42BC-AE27-1D4DA343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DFAD-B52F-4D53-9C10-CE7655AF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6734-1B16-4A2A-8ABE-EDB4D2A0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01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1C39-B775-4110-8433-5C0EE157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73D54-7159-46C8-8EB4-FEE6CCA6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ED15-D030-49D5-A329-39E124C1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11E7-663C-42AB-966E-F67D718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78D1-DA5F-4545-8164-B3DEFD23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571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CB6A-69D0-41DD-BB02-224FF3B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D1E9-4605-4E80-9FA3-65527B213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92B5-A354-4BAB-BAD2-2E490183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BEF29-A7EB-4000-80B6-ACD0235B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80D70-6D3B-447D-BF44-FFB4DC03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987D-35C0-4661-8B13-B817E65D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47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C226-4061-47CE-B002-68F2086B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4F175-2611-403E-8F9B-715726F2D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9C40-8F78-4BD1-B654-744F9D578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356E-29ED-40B2-B6C7-7DF09154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98BD1-D567-41D4-B854-73FFE4E1B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067FD-1CE9-41CA-B6B1-415A66DF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B6AA0-8A80-4340-B367-2F0D7FFF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B2CE2-EB3B-4EE2-8A4C-8C0A203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930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5AFC-C4EE-4B0C-AD1C-9D509C39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220F3-18E6-409D-A1A3-34C12F0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2352-B9E0-41BF-88B4-C008C29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6D64-4345-4DFB-88FB-910C426E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942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07238-C623-4C9A-AFC6-19F402A6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E8B67-CBD2-4160-8AFE-D003CB2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CCD8F-E6E3-4180-8103-26950F2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4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4766-970E-4E61-A6EE-AC44D011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A37C-C647-484F-8F81-355C16CB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99640-DECA-437E-93E6-F56427DC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D0912-3A65-4134-AA37-BD9A1F8E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944D-9ED4-4AD9-8B81-1E8CDB96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7DF9-F1D0-4226-BF44-5DA67DD3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48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1CA8-82F6-4445-A4D4-40EDD176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B8168-7D94-4FDF-A681-48DA72E2F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A2CF1-E333-4B50-8E4A-CFD6D984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9B59-A6F5-4EDB-8235-0A3F959D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F75A9-AEA8-45C8-A80A-1AF8DC55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2850-F965-4197-91AA-FC3E6602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99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8BA9A-DD7B-4305-9BDB-AA682D62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0AF4-9B70-4A3B-AA96-97186944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C780-30DA-4C76-8E0E-D5A65D994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8B8A-C66E-4F70-8183-600009697687}" type="datetimeFigureOut">
              <a:rPr lang="LID4096" smtClean="0"/>
              <a:t>06/20/2021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73DA-BAB6-4C54-BE15-46087EB06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8617-B980-478E-90EC-AF9F41BBD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6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FDE02-A8ED-4CF5-901F-C82C7A18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12192000" cy="49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21B5E6-50C2-4AB3-B900-E697922A08F1}"/>
              </a:ext>
            </a:extLst>
          </p:cNvPr>
          <p:cNvSpPr/>
          <p:nvPr/>
        </p:nvSpPr>
        <p:spPr>
          <a:xfrm>
            <a:off x="1277207" y="1475234"/>
            <a:ext cx="5708342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tx1"/>
                </a:solidFill>
              </a:rPr>
              <a:t>COVID-19</a:t>
            </a:r>
            <a:endParaRPr lang="en-US" sz="60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Countries Wealth, Cases, Deaths and Vaccines</a:t>
            </a:r>
            <a:endParaRPr lang="LID4096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FDE02-A8ED-4CF5-901F-C82C7A18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12192000" cy="49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21B5E6-50C2-4AB3-B900-E697922A08F1}"/>
              </a:ext>
            </a:extLst>
          </p:cNvPr>
          <p:cNvSpPr/>
          <p:nvPr/>
        </p:nvSpPr>
        <p:spPr>
          <a:xfrm>
            <a:off x="1131733" y="1558361"/>
            <a:ext cx="5708342" cy="215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tx1"/>
                </a:solidFill>
              </a:rPr>
              <a:t>COVID-19</a:t>
            </a:r>
            <a:endParaRPr lang="en-US" sz="60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Countries Wealth, Cases, Deaths and Vaccines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💲🦠⚰💉</a:t>
            </a:r>
            <a:endParaRPr lang="LID4096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1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Andres Simonetti</dc:creator>
  <cp:lastModifiedBy>Juan Andres Simonetti</cp:lastModifiedBy>
  <cp:revision>3</cp:revision>
  <dcterms:created xsi:type="dcterms:W3CDTF">2021-06-19T13:16:09Z</dcterms:created>
  <dcterms:modified xsi:type="dcterms:W3CDTF">2021-06-20T08:57:22Z</dcterms:modified>
</cp:coreProperties>
</file>