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F79-0181-4C40-964F-DC52C7157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A535E-8095-483F-9675-34EB028F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C270-D174-4008-86AC-CD68AB2E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2A4B-C6EF-4A0A-B79E-E452D3E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89E4-2070-408E-82B4-FE4BC967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BB7-2FAD-433E-A42B-09E13029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9EEEE-7D7D-4819-8B09-3468BD0E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0EC8-A017-43E7-ABEB-85390D32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FEAB-4CFD-4141-9BF3-DBD55473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F268-ACA2-4FEF-8433-56CEA030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9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F49AD-114B-411F-91FE-4F56D385C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1027-6164-4689-A9D9-EA4822A0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FB1EB-7E47-4620-9133-D4039DC6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881D-5656-4790-909F-1C298D2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990A1-034C-4C9B-BE0D-79FF89F2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03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95C5-554C-4381-8EF9-985ECEB0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C7F2-C365-47C5-9BB0-CB96C226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6422-D1A9-4AF4-AA04-E3D0F6D4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A9DD-91BE-4C12-8DA3-748B263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DF30-4CF1-4D1D-8321-DF30097A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985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0937-A114-451E-A6A6-3ED02B02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2D140-7799-4DBE-8687-8CDA9E67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434C-C836-401A-8799-1D63EA06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9544-C110-4E1A-9FCF-45B915E4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B7EA-5C48-495B-9DE8-DA8112BA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74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98F4-B0E5-433C-A0C2-A192935E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1067-9E97-44BE-8697-DB482689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DA5C-2AA9-4880-BBA3-3825BE64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D293F-978C-4797-8011-43E21199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C5E5-266C-4D30-8BCD-6F7F2E80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BA02-E571-4D63-BD7C-17450B8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3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A09-B30D-4185-BDA7-04D507F7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D2FB-AC0E-4E94-B517-3DCD6BD3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C8C5-0316-4A09-96FF-1C2291B9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F7F38-54B2-499F-A681-A25696525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2FC5B-E526-488D-A2D0-F6F63174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B17C8-E501-4851-8E44-6DB3382C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80ABA-3252-4E6C-A05E-6E1FE990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49F91-84CA-4474-93E8-854BF9F9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468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E259-5162-4DD4-A0C9-C5B29F0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CD98-9BC0-4522-9D11-84AAEA55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5FDD9-1C59-4CDE-B38A-566CAC31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B626D-5B2F-441F-B500-292E8C2F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88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0DB3F-27F3-42F3-A9C8-ED8D2D73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445D-DFB5-4433-8CF4-4A5A7874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B648F-89BC-4C2C-9F34-5E6924BC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17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552-074F-47D9-9070-B8E72EB0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B2F9-FE7B-486C-8D54-4F86F180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31D2-DE18-4FC9-94B0-1C786E21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0DC92-96E4-4398-87BD-6DA43D6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F19CB-E8DB-4E74-926B-7BA192DF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67F10-84E0-41F7-9DE4-DF661FB0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36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021E-135B-4F7A-B587-56A5F69A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09D91-62A5-4601-97FF-3C422A814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AA6C-787A-4907-A345-41F3A9C8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1ABD-ED4E-45F0-9E40-2D8AD45E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D1727-2F4B-47DC-857A-2D83F327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4D8A7-4A65-4DA8-B197-20B7BB5C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82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1B780-CEE6-48FA-B44A-A3FAA082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2A055-A217-421A-B765-1EC2018F0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FD4A-0DFD-47FE-AA96-6BC2098F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C536-54D5-4E68-A8A4-4918007C5FDB}" type="datetimeFigureOut">
              <a:rPr lang="LID4096" smtClean="0"/>
              <a:t>05/13/2021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F264-F7CE-4068-8FC5-111D3B6A1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EB71-6505-415F-9724-1100312B6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4FF1-A285-4D0A-AEC2-91A3C1B4C1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7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11E8-A840-40CE-8422-D732BB91D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DataCamp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C6FAB-1382-4DFA-874A-FD24469ED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Scrapy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92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7320-EFA7-4289-BC82-80D6F244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31FB-AC41-47D5-971B-33954331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D1B9D-4894-4FD6-BED5-AD0BE93B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85390"/>
            <a:ext cx="1088859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7155-233F-4907-8165-2E55119C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B5C6-A89F-4142-957D-5BBAB84D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907CA-C008-487C-93AD-A9FEA73B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771154"/>
            <a:ext cx="11155332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AFBA-FD3B-4455-8575-60326B2D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55BB-9398-4EAC-A85E-2A903B34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C9495-14A7-4F5D-8891-8456B642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18"/>
            <a:ext cx="12192000" cy="60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A87D-B47E-49F0-A2CC-D85A6F1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CF12-3A21-4141-AFE2-EECD35D4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4C7B0-C8F3-4D5C-8F0A-612D0D8A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29"/>
            <a:ext cx="1219200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7B3C-A621-4E2B-9334-4E522621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0CE5-76E3-49C3-94F8-79D4D2E3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1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040F-F534-437A-81D1-7A42FAC8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6626-1976-416B-95F7-FCAB91BA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E6F8-0AD7-4F14-948F-097A1C04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594"/>
            <a:ext cx="12192000" cy="57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5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E57-E87F-4008-A946-2A086E1C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9651-3C34-4665-A2A2-3FAA07CA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ACCA0-9E74-41CE-AE72-5224AA67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211"/>
            <a:ext cx="12192000" cy="57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BCB3-220F-459A-BAFF-602633E1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21E6-40BE-4BE9-8016-16A47C5F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87CA2-0C9A-4E37-AA7F-D300F216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434"/>
            <a:ext cx="12192000" cy="6183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21EB6-2A0F-4B3D-B534-3E9D6C66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883"/>
            <a:ext cx="12192000" cy="61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2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1977-DE02-4319-B150-9E571740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E05B-A999-47FB-8E40-01BF4115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713E9-C70C-413C-B52B-264B65F3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217"/>
            <a:ext cx="12192000" cy="60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2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7861-68D7-45C3-BFD3-11B51E29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A6FA-F218-40A4-A1D2-6E6AC782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BB4CB-357C-4AF1-B811-34B2B47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178"/>
            <a:ext cx="12192000" cy="61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5183-4864-4F6F-8931-C112C131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C02A2-FA00-4B3E-BA7E-3A9F2CC7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3" y="19237"/>
            <a:ext cx="11368133" cy="6819525"/>
          </a:xfrm>
        </p:spPr>
      </p:pic>
    </p:spTree>
    <p:extLst>
      <p:ext uri="{BB962C8B-B14F-4D97-AF65-F5344CB8AC3E}">
        <p14:creationId xmlns:p14="http://schemas.microsoft.com/office/powerpoint/2010/main" val="303110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2187-0446-41DB-AC57-20DA5E65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3156-0E93-42BA-8DC8-5EC388E2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8E45B-B9F8-4175-AE03-BCDBD3FC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06"/>
            <a:ext cx="12192000" cy="6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0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09AD-C695-4E61-ACC5-6A2F89DC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996-3704-405D-A7EC-19DF0FE1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7527C-CB23-4EFB-9332-AD44C8A4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61"/>
            <a:ext cx="12192000" cy="621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EA7E-4D93-47EB-9848-8EF08B69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46AB-8076-4F51-9F6E-50B32DB7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363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A438-0983-4727-AB86-201252F3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BE05-A7AC-4768-AB5D-FD44DAAA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40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5241-B138-4543-A7BE-161C0C41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1062E-B9B0-4717-BEFF-09C2A8E8A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0" y="0"/>
            <a:ext cx="11098400" cy="6828864"/>
          </a:xfrm>
        </p:spPr>
      </p:pic>
    </p:spTree>
    <p:extLst>
      <p:ext uri="{BB962C8B-B14F-4D97-AF65-F5344CB8AC3E}">
        <p14:creationId xmlns:p14="http://schemas.microsoft.com/office/powerpoint/2010/main" val="114497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FDC-7979-4D5C-8484-FB6FBA20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90F3-FF2D-4043-B33A-00C763CD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AFA53-8A9E-4661-9385-791DF838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613969"/>
            <a:ext cx="1079333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1DEF-2087-4D60-BDDD-82158A9C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8317-FE1B-41EF-9A19-F6905DC0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D43E4-233F-4EEA-AD7E-7080BAF7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500287"/>
            <a:ext cx="11326806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67F5-3B50-4404-BAC4-A6AAD35E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6020-2A29-4A49-BBE7-B3E88A9B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5E04F-5FBF-4F59-8403-61F271D4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462182"/>
            <a:ext cx="11164858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98FC-7960-486E-B41D-CFAAE9FA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2922-E0FA-4CB6-9A2A-0DD3BAA0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6E83C-FC02-4C6D-8724-5F03F05B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618"/>
            <a:ext cx="12192000" cy="62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8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5316-D9E1-4672-B31F-8289423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56A5-2209-4096-BD33-FA32C32F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3C96D-0A90-4365-B21F-9E34AC6A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788"/>
            <a:ext cx="12192000" cy="5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4FD5-7042-4BB3-A8BD-BE06BD13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0EDB-D178-4C1A-8049-03F064FC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8D27B-8B2A-408F-B046-1AEFD4B3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6" y="0"/>
            <a:ext cx="1104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9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2</Words>
  <Application>Microsoft Office PowerPoint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Andres Simonetti</dc:creator>
  <cp:lastModifiedBy>Juan Andres Simonetti</cp:lastModifiedBy>
  <cp:revision>15</cp:revision>
  <dcterms:created xsi:type="dcterms:W3CDTF">2021-05-12T04:27:44Z</dcterms:created>
  <dcterms:modified xsi:type="dcterms:W3CDTF">2021-05-13T17:52:46Z</dcterms:modified>
</cp:coreProperties>
</file>