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CEAEE60-A517-6C4C-06D5-B20B55326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6630A27-A9B9-68E0-77AD-6A918363B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CB9586C-432B-58D4-1F31-C1BAFA53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C876EAB-4219-FF02-282C-427770F3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2ED8F17-8CC9-E29D-8935-9C3245A4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35679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2B497FE-4BFF-F2A5-18AF-C304A0A9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778ACFC-000E-C3CC-E687-74CAB7C81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01169D3-46C9-5318-DC52-538CFB3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CF43E48-87B8-ACCF-F284-46FE59D3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3C05FE4-E2DC-4C21-9257-D9FF296A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4785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5A5F0509-3E45-A86A-5A5D-3B7B42C7C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018FD5A-488B-1068-A8D3-B4CA2F96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DC6DE3E-AF25-C280-011B-CA27AA5E0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9022EB8-00F2-6EA2-1593-0A78E0D98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F86FBA2-E8A5-9DC5-8806-EC1F5238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325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E444D58-5CC9-8A60-3ADE-8EA2958D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4F1EE6B-0BF9-0641-6820-92E6C4005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A9A6192-60A1-ECFC-EE4B-51BC8AD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2F390CA-0843-FE7E-05E6-C176EAD1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2FA583F-DBE3-8DBE-0955-1CAF08A5B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129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6A3E37D-E924-DCBE-C74C-E110EB47B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EF4BE47-CEE6-8266-9169-DDDCD29D4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6DCAD186-A0DF-7824-9313-84AEC911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E27B665-ADD3-142B-EE09-2F3AE3A1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59D72DB-CA30-B8A9-9BDF-CEB8E277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400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44C092B-A999-159E-2979-9E2809746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54CFEBD-56EB-26EF-3006-38EE89C94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4D496CA-ACA4-082A-AB6B-13FB63A8C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9D902B3-D398-775E-E3B5-4E3CFB1E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7B1E0B1-AC00-EE86-5A2A-7389E284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9E84FD9-BDAC-45BD-03F2-FD813AF9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97694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F0E7F3-C122-AD2A-768D-01CC1FB82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AF60297-5C8D-EF25-0FC4-983A38B65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E1E59D-04A8-FBA2-5C0F-917F6A64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D9A18996-4149-9DFD-9F0A-EE1B2D666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66627965-B229-816B-5473-3AA1E3315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ABF4726-B46D-9F87-1803-1C577FC5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5ABAB08A-85E6-4B95-0611-E452ED02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E2EF34ED-1659-BC1F-E1A0-33FB75B9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482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8411A6-6144-BE99-6E78-0B9FE00A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7F74BFA6-4890-6DF3-94A7-FF36D369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4448B333-F250-AB4A-1DEE-66101F26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45E3CA2D-CAFA-4519-9450-3882D7DE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014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B800A443-09AD-FE62-F5C1-493BD6932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19122A05-D968-C71E-E1F6-58001260C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AF340D24-B57D-233F-F56D-D2B12329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5929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C54A704-35BC-9BA6-E87F-08B0DB32E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25AD355-C061-5E9B-807E-8C7B9A58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BAB716D4-891D-AC88-8838-EB4F01BD1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06D012E-581E-EB98-D2C9-33243A52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03F2262-11ED-13A6-5FCD-0739B48E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7A7A3FF-EF5A-F157-48ED-BBDF56D7E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28596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08D83F1-948D-DFCC-6138-41F442D6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0C76996A-9D8D-1C6F-7D80-79705AE022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51253C7-7189-3E87-4E18-99B18077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6BC37EA-BC6A-CC75-8C7E-04345A8B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1678FBC-C6C7-EED6-B70C-1325167C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EAE68DF7-C956-5800-3999-D14A1DFF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930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175157B-2DD3-772E-84C5-30097BD0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CD186D6-2E08-94EC-2C8F-B7EB0E7E0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1700D01-344D-D0F5-46C1-D05A1C16E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38BE4-73A5-43B4-8E16-1024435DEB8C}" type="datetimeFigureOut">
              <a:rPr lang="nb-NO" smtClean="0"/>
              <a:t>01.04.2025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3056380-66B3-B65D-DE18-17B7ACB39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179DB0E-CB82-615F-B0C0-2B32E51CE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2D3B6-FC83-45B3-80A9-E501CCA92CD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652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A2284964-6473-356A-9F47-015920BE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0" y="125404"/>
            <a:ext cx="4724401" cy="627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6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B9F3-8E69-574F-CBA2-314B7E539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8">
            <a:extLst>
              <a:ext uri="{FF2B5EF4-FFF2-40B4-BE49-F238E27FC236}">
                <a16:creationId xmlns:a16="http://schemas.microsoft.com/office/drawing/2014/main" id="{42B38706-4CFE-0421-2B7F-30BDBC5B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0" y="125404"/>
            <a:ext cx="4724401" cy="6272282"/>
          </a:xfrm>
          <a:prstGeom prst="rect">
            <a:avLst/>
          </a:prstGeom>
        </p:spPr>
      </p:pic>
      <p:sp>
        <p:nvSpPr>
          <p:cNvPr id="12" name="Frihåndsform: figur 11">
            <a:extLst>
              <a:ext uri="{FF2B5EF4-FFF2-40B4-BE49-F238E27FC236}">
                <a16:creationId xmlns:a16="http://schemas.microsoft.com/office/drawing/2014/main" id="{9D491E37-B914-02CB-E900-BB8A42E3FE4E}"/>
              </a:ext>
            </a:extLst>
          </p:cNvPr>
          <p:cNvSpPr/>
          <p:nvPr/>
        </p:nvSpPr>
        <p:spPr>
          <a:xfrm>
            <a:off x="2616741" y="1498060"/>
            <a:ext cx="1118681" cy="1235412"/>
          </a:xfrm>
          <a:custGeom>
            <a:avLst/>
            <a:gdLst>
              <a:gd name="connsiteX0" fmla="*/ 0 w 1087545"/>
              <a:gd name="connsiteY0" fmla="*/ 980199 h 1293465"/>
              <a:gd name="connsiteX1" fmla="*/ 804333 w 1087545"/>
              <a:gd name="connsiteY1" fmla="*/ 14999 h 1293465"/>
              <a:gd name="connsiteX2" fmla="*/ 1075267 w 1087545"/>
              <a:gd name="connsiteY2" fmla="*/ 455265 h 1293465"/>
              <a:gd name="connsiteX3" fmla="*/ 1016000 w 1087545"/>
              <a:gd name="connsiteY3" fmla="*/ 1293465 h 12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545" h="1293465">
                <a:moveTo>
                  <a:pt x="0" y="980199"/>
                </a:moveTo>
                <a:cubicBezTo>
                  <a:pt x="312561" y="541343"/>
                  <a:pt x="625122" y="102488"/>
                  <a:pt x="804333" y="14999"/>
                </a:cubicBezTo>
                <a:cubicBezTo>
                  <a:pt x="983544" y="-72490"/>
                  <a:pt x="1039989" y="242187"/>
                  <a:pt x="1075267" y="455265"/>
                </a:cubicBezTo>
                <a:cubicBezTo>
                  <a:pt x="1110545" y="668343"/>
                  <a:pt x="1063272" y="980904"/>
                  <a:pt x="1016000" y="1293465"/>
                </a:cubicBezTo>
              </a:path>
            </a:pathLst>
          </a:custGeom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sz="1600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ED72958-A6F9-B6C2-4546-A244BAAA7788}"/>
              </a:ext>
            </a:extLst>
          </p:cNvPr>
          <p:cNvSpPr/>
          <p:nvPr/>
        </p:nvSpPr>
        <p:spPr>
          <a:xfrm>
            <a:off x="2569124" y="2191833"/>
            <a:ext cx="437745" cy="272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4" name="Bilde 13">
            <a:extLst>
              <a:ext uri="{FF2B5EF4-FFF2-40B4-BE49-F238E27FC236}">
                <a16:creationId xmlns:a16="http://schemas.microsoft.com/office/drawing/2014/main" id="{AEF2CE9F-25C5-70CF-D199-1D04C217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95" y="125404"/>
            <a:ext cx="4724401" cy="6272282"/>
          </a:xfrm>
          <a:prstGeom prst="rect">
            <a:avLst/>
          </a:prstGeom>
        </p:spPr>
      </p:pic>
      <p:sp>
        <p:nvSpPr>
          <p:cNvPr id="15" name="Frihåndsform: figur 14">
            <a:extLst>
              <a:ext uri="{FF2B5EF4-FFF2-40B4-BE49-F238E27FC236}">
                <a16:creationId xmlns:a16="http://schemas.microsoft.com/office/drawing/2014/main" id="{3EE26AD2-7A09-2694-9698-D7CD0717D2CC}"/>
              </a:ext>
            </a:extLst>
          </p:cNvPr>
          <p:cNvSpPr/>
          <p:nvPr/>
        </p:nvSpPr>
        <p:spPr>
          <a:xfrm>
            <a:off x="9024026" y="1498060"/>
            <a:ext cx="1118681" cy="1235412"/>
          </a:xfrm>
          <a:custGeom>
            <a:avLst/>
            <a:gdLst>
              <a:gd name="connsiteX0" fmla="*/ 0 w 1087545"/>
              <a:gd name="connsiteY0" fmla="*/ 980199 h 1293465"/>
              <a:gd name="connsiteX1" fmla="*/ 804333 w 1087545"/>
              <a:gd name="connsiteY1" fmla="*/ 14999 h 1293465"/>
              <a:gd name="connsiteX2" fmla="*/ 1075267 w 1087545"/>
              <a:gd name="connsiteY2" fmla="*/ 455265 h 1293465"/>
              <a:gd name="connsiteX3" fmla="*/ 1016000 w 1087545"/>
              <a:gd name="connsiteY3" fmla="*/ 1293465 h 12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545" h="1293465">
                <a:moveTo>
                  <a:pt x="0" y="980199"/>
                </a:moveTo>
                <a:cubicBezTo>
                  <a:pt x="312561" y="541343"/>
                  <a:pt x="625122" y="102488"/>
                  <a:pt x="804333" y="14999"/>
                </a:cubicBezTo>
                <a:cubicBezTo>
                  <a:pt x="983544" y="-72490"/>
                  <a:pt x="1039989" y="242187"/>
                  <a:pt x="1075267" y="455265"/>
                </a:cubicBezTo>
                <a:cubicBezTo>
                  <a:pt x="1110545" y="668343"/>
                  <a:pt x="1063272" y="980904"/>
                  <a:pt x="1016000" y="1293465"/>
                </a:cubicBezTo>
              </a:path>
            </a:pathLst>
          </a:custGeom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sz="1600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1FE8A69-809A-000E-DCEA-782AD5AF09CE}"/>
              </a:ext>
            </a:extLst>
          </p:cNvPr>
          <p:cNvSpPr/>
          <p:nvPr/>
        </p:nvSpPr>
        <p:spPr>
          <a:xfrm>
            <a:off x="8966258" y="2195142"/>
            <a:ext cx="437745" cy="272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cxnSp>
        <p:nvCxnSpPr>
          <p:cNvPr id="18" name="Rett pilkobling 17">
            <a:extLst>
              <a:ext uri="{FF2B5EF4-FFF2-40B4-BE49-F238E27FC236}">
                <a16:creationId xmlns:a16="http://schemas.microsoft.com/office/drawing/2014/main" id="{52E4471A-160C-9130-6822-54BB43E0DCF7}"/>
              </a:ext>
            </a:extLst>
          </p:cNvPr>
          <p:cNvCxnSpPr>
            <a:cxnSpLocks/>
          </p:cNvCxnSpPr>
          <p:nvPr/>
        </p:nvCxnSpPr>
        <p:spPr>
          <a:xfrm>
            <a:off x="7978304" y="1498060"/>
            <a:ext cx="883594" cy="52529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tt pilkobling 20">
            <a:extLst>
              <a:ext uri="{FF2B5EF4-FFF2-40B4-BE49-F238E27FC236}">
                <a16:creationId xmlns:a16="http://schemas.microsoft.com/office/drawing/2014/main" id="{6321A613-997C-A87A-5BF9-6348806F0801}"/>
              </a:ext>
            </a:extLst>
          </p:cNvPr>
          <p:cNvCxnSpPr>
            <a:cxnSpLocks/>
          </p:cNvCxnSpPr>
          <p:nvPr/>
        </p:nvCxnSpPr>
        <p:spPr>
          <a:xfrm flipH="1" flipV="1">
            <a:off x="9560490" y="2420533"/>
            <a:ext cx="662114" cy="62587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kobling 22">
            <a:extLst>
              <a:ext uri="{FF2B5EF4-FFF2-40B4-BE49-F238E27FC236}">
                <a16:creationId xmlns:a16="http://schemas.microsoft.com/office/drawing/2014/main" id="{2E1A1F9C-0951-2445-6062-8A68F30C513B}"/>
              </a:ext>
            </a:extLst>
          </p:cNvPr>
          <p:cNvCxnSpPr>
            <a:cxnSpLocks/>
          </p:cNvCxnSpPr>
          <p:nvPr/>
        </p:nvCxnSpPr>
        <p:spPr>
          <a:xfrm flipH="1" flipV="1">
            <a:off x="9438825" y="2901957"/>
            <a:ext cx="289082" cy="122257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l: bøyd nedover 27">
            <a:extLst>
              <a:ext uri="{FF2B5EF4-FFF2-40B4-BE49-F238E27FC236}">
                <a16:creationId xmlns:a16="http://schemas.microsoft.com/office/drawing/2014/main" id="{96E37772-A4C5-640F-60BB-E4922DCCAE38}"/>
              </a:ext>
            </a:extLst>
          </p:cNvPr>
          <p:cNvSpPr/>
          <p:nvPr/>
        </p:nvSpPr>
        <p:spPr>
          <a:xfrm rot="951533">
            <a:off x="8729448" y="3336084"/>
            <a:ext cx="618694" cy="525294"/>
          </a:xfrm>
          <a:prstGeom prst="curvedDownArrow">
            <a:avLst>
              <a:gd name="adj1" fmla="val 25000"/>
              <a:gd name="adj2" fmla="val 5889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25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>
            <a:extLst>
              <a:ext uri="{FF2B5EF4-FFF2-40B4-BE49-F238E27FC236}">
                <a16:creationId xmlns:a16="http://schemas.microsoft.com/office/drawing/2014/main" id="{2FD18F4D-1E99-9B0B-71D0-6552864B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39" y="358280"/>
            <a:ext cx="8834122" cy="6141440"/>
          </a:xfrm>
          <a:prstGeom prst="rect">
            <a:avLst/>
          </a:prstGeom>
        </p:spPr>
      </p:pic>
      <p:sp>
        <p:nvSpPr>
          <p:cNvPr id="6" name="Frihåndsform: figur 5">
            <a:extLst>
              <a:ext uri="{FF2B5EF4-FFF2-40B4-BE49-F238E27FC236}">
                <a16:creationId xmlns:a16="http://schemas.microsoft.com/office/drawing/2014/main" id="{61222955-5828-F4F6-431E-494C81DA0C6F}"/>
              </a:ext>
            </a:extLst>
          </p:cNvPr>
          <p:cNvSpPr/>
          <p:nvPr/>
        </p:nvSpPr>
        <p:spPr>
          <a:xfrm flipH="1" flipV="1">
            <a:off x="3356042" y="2247090"/>
            <a:ext cx="1332689" cy="1181910"/>
          </a:xfrm>
          <a:custGeom>
            <a:avLst/>
            <a:gdLst>
              <a:gd name="connsiteX0" fmla="*/ 0 w 1087545"/>
              <a:gd name="connsiteY0" fmla="*/ 980199 h 1293465"/>
              <a:gd name="connsiteX1" fmla="*/ 804333 w 1087545"/>
              <a:gd name="connsiteY1" fmla="*/ 14999 h 1293465"/>
              <a:gd name="connsiteX2" fmla="*/ 1075267 w 1087545"/>
              <a:gd name="connsiteY2" fmla="*/ 455265 h 1293465"/>
              <a:gd name="connsiteX3" fmla="*/ 1016000 w 1087545"/>
              <a:gd name="connsiteY3" fmla="*/ 1293465 h 129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7545" h="1293465">
                <a:moveTo>
                  <a:pt x="0" y="980199"/>
                </a:moveTo>
                <a:cubicBezTo>
                  <a:pt x="312561" y="541343"/>
                  <a:pt x="625122" y="102488"/>
                  <a:pt x="804333" y="14999"/>
                </a:cubicBezTo>
                <a:cubicBezTo>
                  <a:pt x="983544" y="-72490"/>
                  <a:pt x="1039989" y="242187"/>
                  <a:pt x="1075267" y="455265"/>
                </a:cubicBezTo>
                <a:cubicBezTo>
                  <a:pt x="1110545" y="668343"/>
                  <a:pt x="1063272" y="980904"/>
                  <a:pt x="1016000" y="1293465"/>
                </a:cubicBezTo>
              </a:path>
            </a:pathLst>
          </a:custGeom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sz="1600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042050-C3DF-55CA-25C4-FED8B5FEF966}"/>
              </a:ext>
            </a:extLst>
          </p:cNvPr>
          <p:cNvSpPr/>
          <p:nvPr/>
        </p:nvSpPr>
        <p:spPr>
          <a:xfrm>
            <a:off x="4323944" y="2402731"/>
            <a:ext cx="437745" cy="2723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Pil: bøyd nedover 7">
            <a:extLst>
              <a:ext uri="{FF2B5EF4-FFF2-40B4-BE49-F238E27FC236}">
                <a16:creationId xmlns:a16="http://schemas.microsoft.com/office/drawing/2014/main" id="{3D09CE23-B69B-D511-2CCB-5920A7D6B275}"/>
              </a:ext>
            </a:extLst>
          </p:cNvPr>
          <p:cNvSpPr/>
          <p:nvPr/>
        </p:nvSpPr>
        <p:spPr>
          <a:xfrm rot="5099296">
            <a:off x="5235005" y="2674675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33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Sjur Øfsteng</dc:creator>
  <cp:lastModifiedBy>Sjur Øfsteng</cp:lastModifiedBy>
  <cp:revision>3</cp:revision>
  <dcterms:created xsi:type="dcterms:W3CDTF">2025-04-01T11:10:48Z</dcterms:created>
  <dcterms:modified xsi:type="dcterms:W3CDTF">2025-04-03T13:48:07Z</dcterms:modified>
</cp:coreProperties>
</file>