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59" r:id="rId5"/>
    <p:sldId id="307" r:id="rId6"/>
    <p:sldId id="308" r:id="rId7"/>
    <p:sldId id="300" r:id="rId8"/>
    <p:sldId id="260" r:id="rId9"/>
    <p:sldId id="301" r:id="rId10"/>
    <p:sldId id="269" r:id="rId11"/>
    <p:sldId id="282" r:id="rId12"/>
    <p:sldId id="283" r:id="rId13"/>
    <p:sldId id="284" r:id="rId14"/>
    <p:sldId id="285" r:id="rId15"/>
    <p:sldId id="271" r:id="rId16"/>
    <p:sldId id="315" r:id="rId17"/>
    <p:sldId id="338" r:id="rId18"/>
    <p:sldId id="339" r:id="rId19"/>
    <p:sldId id="340" r:id="rId20"/>
    <p:sldId id="335" r:id="rId21"/>
    <p:sldId id="336" r:id="rId22"/>
    <p:sldId id="337" r:id="rId23"/>
    <p:sldId id="299" r:id="rId24"/>
    <p:sldId id="314" r:id="rId25"/>
    <p:sldId id="313" r:id="rId26"/>
    <p:sldId id="316" r:id="rId27"/>
    <p:sldId id="348" r:id="rId28"/>
    <p:sldId id="347" r:id="rId29"/>
    <p:sldId id="333" r:id="rId30"/>
    <p:sldId id="312" r:id="rId31"/>
    <p:sldId id="320" r:id="rId32"/>
    <p:sldId id="346" r:id="rId33"/>
    <p:sldId id="358" r:id="rId34"/>
    <p:sldId id="332" r:id="rId35"/>
    <p:sldId id="311" r:id="rId36"/>
    <p:sldId id="334" r:id="rId37"/>
    <p:sldId id="309" r:id="rId38"/>
    <p:sldId id="310" r:id="rId39"/>
    <p:sldId id="362" r:id="rId40"/>
    <p:sldId id="363" r:id="rId41"/>
    <p:sldId id="317" r:id="rId42"/>
    <p:sldId id="257" r:id="rId43"/>
    <p:sldId id="304" r:id="rId44"/>
    <p:sldId id="343" r:id="rId45"/>
    <p:sldId id="318" r:id="rId46"/>
    <p:sldId id="341" r:id="rId47"/>
    <p:sldId id="345" r:id="rId48"/>
    <p:sldId id="326" r:id="rId49"/>
    <p:sldId id="359" r:id="rId50"/>
    <p:sldId id="327" r:id="rId51"/>
    <p:sldId id="319" r:id="rId52"/>
    <p:sldId id="323" r:id="rId53"/>
    <p:sldId id="324" r:id="rId54"/>
    <p:sldId id="342" r:id="rId55"/>
    <p:sldId id="322" r:id="rId56"/>
    <p:sldId id="321" r:id="rId57"/>
    <p:sldId id="360" r:id="rId58"/>
    <p:sldId id="325" r:id="rId59"/>
    <p:sldId id="331" r:id="rId60"/>
    <p:sldId id="286" r:id="rId61"/>
    <p:sldId id="288" r:id="rId62"/>
    <p:sldId id="291" r:id="rId63"/>
    <p:sldId id="292" r:id="rId64"/>
    <p:sldId id="293" r:id="rId65"/>
    <p:sldId id="294" r:id="rId66"/>
    <p:sldId id="295" r:id="rId67"/>
    <p:sldId id="296" r:id="rId68"/>
    <p:sldId id="289" r:id="rId69"/>
    <p:sldId id="297" r:id="rId70"/>
    <p:sldId id="287" r:id="rId71"/>
    <p:sldId id="329" r:id="rId72"/>
    <p:sldId id="353" r:id="rId73"/>
    <p:sldId id="354" r:id="rId74"/>
    <p:sldId id="352" r:id="rId75"/>
    <p:sldId id="351" r:id="rId76"/>
    <p:sldId id="350" r:id="rId77"/>
    <p:sldId id="349" r:id="rId78"/>
    <p:sldId id="355" r:id="rId79"/>
    <p:sldId id="290" r:id="rId80"/>
    <p:sldId id="356" r:id="rId81"/>
    <p:sldId id="357" r:id="rId82"/>
    <p:sldId id="330" r:id="rId83"/>
    <p:sldId id="302" r:id="rId84"/>
    <p:sldId id="303" r:id="rId85"/>
    <p:sldId id="361" r:id="rId86"/>
    <p:sldId id="274" r:id="rId87"/>
    <p:sldId id="264" r:id="rId88"/>
    <p:sldId id="275" r:id="rId89"/>
    <p:sldId id="305" r:id="rId90"/>
    <p:sldId id="263" r:id="rId91"/>
    <p:sldId id="277" r:id="rId92"/>
    <p:sldId id="266" r:id="rId93"/>
    <p:sldId id="276" r:id="rId94"/>
    <p:sldId id="265" r:id="rId95"/>
    <p:sldId id="261" r:id="rId96"/>
    <p:sldId id="262" r:id="rId97"/>
    <p:sldId id="270" r:id="rId98"/>
    <p:sldId id="306" r:id="rId99"/>
    <p:sldId id="273" r:id="rId100"/>
    <p:sldId id="278" r:id="rId101"/>
    <p:sldId id="268" r:id="rId102"/>
    <p:sldId id="344" r:id="rId103"/>
    <p:sldId id="272" r:id="rId104"/>
    <p:sldId id="267" r:id="rId105"/>
    <p:sldId id="279" r:id="rId106"/>
    <p:sldId id="280" r:id="rId107"/>
    <p:sldId id="281" r:id="rId10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D5A695-0777-7184-C2D5-27F95FDC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710671D-0D2A-F809-FC16-535976F5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4ADE7B-F960-2378-06C3-581E5082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F2A3FA-337C-435F-C50E-76A76E1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DD26EA-14E8-F0E1-AB3E-2BC2F8C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9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65A758-A018-6799-1636-A6C0C372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D4CA6C2-6B1F-02C4-717F-124EE4D0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CC7048-7B54-724E-A961-C649B48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AC20D1-E653-D96D-68C9-32E5F4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D0E90B-8A6E-68AE-8736-8A84AEC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87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72947C-BF55-ABF0-F46E-453446C37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0D1FC1-6A17-10DF-1CE1-25BAC267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F3A71C-A1C6-C1A6-5A7E-549B6CD8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F70F53-6D7B-E52E-ED4B-88F0DEAD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259E8B-106A-0DB9-ABD4-B1F50B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271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1893A-4AED-1592-8AE6-D75D339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650266-02E9-3178-18CC-3ACF07FB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E3397C-8D99-5F25-C791-13D5810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19CECC-605F-24AE-6D59-17C9EB71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D0399F8-CB90-9123-893D-90E7FCA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23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EF98E5-64A9-557F-63B5-604D3F7B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AECD1B-91C3-431F-A6D0-DCC7C28B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B9DFAA-E71A-B85B-3C2C-0A07493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467101-A87B-4F92-EF56-FCE53A1E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0E146C-9FC5-B859-6EC5-F600AB2D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85AB87-A279-BD5F-7046-C8A4E1F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7EE8EB-1F66-568F-BA15-C0EA1519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1699CE2-D7B6-259B-4F8F-FBB5F0DF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187BCF-8D23-85EC-AAC4-860C01B0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CAF16B-30CA-0B0C-82FB-8C62444E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BF3C2CC-02C5-B169-1DD1-4BC3EB4A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04C729-61EF-EDD0-452A-26E63F7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62097D-66D3-72C8-1BCC-60DD18CD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42DDF2B-D8E8-D0AC-4BCF-E0C918AE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E903E81-7E9D-55C8-8E80-52171649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E41BEBE-AE37-8ADA-F569-743F9EFF6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D075867-B02B-E5C3-9F03-7203082C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8276F06-691A-78FA-6E77-ABF4DD35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2CD3E0D-AE37-98C2-00DB-64A8C464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1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04F30-8B2A-840F-D126-0DEB793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AF1CFCF-AE43-157B-AF4B-497AFE53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32720BD-1E0B-2D01-04C2-119D9E1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F11BED2-F7ED-BF2C-B5DA-1CF68EFB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7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2AFFFD7-FBB0-F187-FE6E-FFF81E0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4920AB7-7FBE-37DA-BDFC-17FA266D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BC2030F-158C-AC78-3479-5DC3554C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9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F22D5-383F-260A-5816-91A240FA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457A25-5117-EE2B-B5F9-F3CDE84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10DCDD-8099-3481-F0AB-5944776DA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5C272B-B183-9B94-8667-1F32B94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51D5C8-B3CD-EE70-5EA5-7DA0D7CA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B05613-4B4A-FC58-9C37-D1D95AA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9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0C16E6-36B2-426F-8632-D40AB89B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A49EEF0-05D4-B706-2489-5E221E9F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D3438B-8243-20CF-E65F-E6D94B58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48E158-1258-F71C-869F-EFAC1F04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29B813-AD9A-7E16-C3E6-73DDA531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45BB11D-1207-D5DD-AA18-C452E225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6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A16B001-43DC-E779-F008-2E054C2C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D01DBF-DD1D-B72C-812B-75AC71E0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128802-F935-A4E9-5A9B-8616595E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31754-27EB-4310-8A33-D1F66AEDE562}" type="datetimeFigureOut">
              <a:rPr lang="nb-NO" smtClean="0"/>
              <a:t>27.06.2024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4C807C-F1F4-5765-8D73-C64439094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38FD336-3952-648D-DF1E-F7A9CC3C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4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2562997" y="34290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2562997" y="23403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6315847" y="23403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D65DE83-7715-859F-83F2-06B137D7E43A}"/>
              </a:ext>
            </a:extLst>
          </p:cNvPr>
          <p:cNvSpPr txBox="1"/>
          <p:nvPr/>
        </p:nvSpPr>
        <p:spPr>
          <a:xfrm>
            <a:off x="9320340" y="5423856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stress 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6315847" y="178838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2562997" y="288465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5828786" y="184167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947989" y="248633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EE93B3C-E1F9-42E0-B93B-782E7D317992}"/>
              </a:ext>
            </a:extLst>
          </p:cNvPr>
          <p:cNvSpPr txBox="1"/>
          <p:nvPr/>
        </p:nvSpPr>
        <p:spPr>
          <a:xfrm>
            <a:off x="3459119" y="3547914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34771B6-2728-64EF-9547-8919134AA161}"/>
              </a:ext>
            </a:extLst>
          </p:cNvPr>
          <p:cNvCxnSpPr/>
          <p:nvPr/>
        </p:nvCxnSpPr>
        <p:spPr>
          <a:xfrm>
            <a:off x="2562997" y="3600432"/>
            <a:ext cx="3752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3587899" y="251464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B682ACD1-789E-A823-E040-A62D2B197426}"/>
              </a:ext>
            </a:extLst>
          </p:cNvPr>
          <p:cNvSpPr txBox="1"/>
          <p:nvPr/>
        </p:nvSpPr>
        <p:spPr>
          <a:xfrm>
            <a:off x="6364244" y="2527615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0162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57361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63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tekst, skjermbilde, Font, line">
            <a:extLst>
              <a:ext uri="{FF2B5EF4-FFF2-40B4-BE49-F238E27FC236}">
                <a16:creationId xmlns:a16="http://schemas.microsoft.com/office/drawing/2014/main" id="{956BBA82-37D2-0944-ADDC-2B0D0C7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" y="2187212"/>
            <a:ext cx="11017751" cy="394335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3353686" y="2918170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1309035" y="3339967"/>
            <a:ext cx="6198669" cy="3368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1343319" y="3357202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133E564-046E-7306-AD82-E9F6AEC8DCF2}"/>
              </a:ext>
            </a:extLst>
          </p:cNvPr>
          <p:cNvSpPr txBox="1"/>
          <p:nvPr/>
        </p:nvSpPr>
        <p:spPr>
          <a:xfrm>
            <a:off x="5990543" y="196000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B1285978-C6B5-3633-5728-E6063909F4D2}"/>
              </a:ext>
            </a:extLst>
          </p:cNvPr>
          <p:cNvSpPr txBox="1"/>
          <p:nvPr/>
        </p:nvSpPr>
        <p:spPr>
          <a:xfrm>
            <a:off x="3638162" y="1955136"/>
            <a:ext cx="12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0B8C59A-1258-4EF4-1944-17A79C634ACF}"/>
              </a:ext>
            </a:extLst>
          </p:cNvPr>
          <p:cNvCxnSpPr>
            <a:cxnSpLocks/>
          </p:cNvCxnSpPr>
          <p:nvPr/>
        </p:nvCxnSpPr>
        <p:spPr>
          <a:xfrm>
            <a:off x="3970205" y="3295104"/>
            <a:ext cx="3216798" cy="9525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E25B1ED1-5EBD-F77F-6B00-79F0B1B74B8E}"/>
              </a:ext>
            </a:extLst>
          </p:cNvPr>
          <p:cNvCxnSpPr>
            <a:cxnSpLocks/>
          </p:cNvCxnSpPr>
          <p:nvPr/>
        </p:nvCxnSpPr>
        <p:spPr>
          <a:xfrm>
            <a:off x="3474720" y="3321409"/>
            <a:ext cx="3080661" cy="220459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C8466DB5-1CD6-E65D-8C51-F3A2505182E9}"/>
              </a:ext>
            </a:extLst>
          </p:cNvPr>
          <p:cNvCxnSpPr>
            <a:cxnSpLocks/>
          </p:cNvCxnSpPr>
          <p:nvPr/>
        </p:nvCxnSpPr>
        <p:spPr>
          <a:xfrm flipH="1">
            <a:off x="6480764" y="2308723"/>
            <a:ext cx="149234" cy="994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46F8763D-C60E-0A04-BD48-B52BC5F259D5}"/>
              </a:ext>
            </a:extLst>
          </p:cNvPr>
          <p:cNvCxnSpPr>
            <a:cxnSpLocks/>
          </p:cNvCxnSpPr>
          <p:nvPr/>
        </p:nvCxnSpPr>
        <p:spPr>
          <a:xfrm>
            <a:off x="4408369" y="2348631"/>
            <a:ext cx="1022035" cy="11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79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767385" cy="18141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F417869-A9E6-B16C-29DE-5C55AD27AB04}"/>
              </a:ext>
            </a:extLst>
          </p:cNvPr>
          <p:cNvSpPr/>
          <p:nvPr/>
        </p:nvSpPr>
        <p:spPr>
          <a:xfrm>
            <a:off x="3690937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AF55FBE-F1C0-8994-48C9-FD02B3202907}"/>
              </a:ext>
            </a:extLst>
          </p:cNvPr>
          <p:cNvSpPr/>
          <p:nvPr/>
        </p:nvSpPr>
        <p:spPr>
          <a:xfrm>
            <a:off x="6029325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6E615CA-96AB-3061-D1A0-8433CFFF4DCB}"/>
              </a:ext>
            </a:extLst>
          </p:cNvPr>
          <p:cNvSpPr txBox="1"/>
          <p:nvPr/>
        </p:nvSpPr>
        <p:spPr>
          <a:xfrm>
            <a:off x="2615545" y="2489729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51FF5F1-3FBD-9092-E7EC-6BAE45E56EC8}"/>
              </a:ext>
            </a:extLst>
          </p:cNvPr>
          <p:cNvCxnSpPr/>
          <p:nvPr/>
        </p:nvCxnSpPr>
        <p:spPr>
          <a:xfrm>
            <a:off x="3009900" y="2856049"/>
            <a:ext cx="0" cy="186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54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767385" cy="18141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F417869-A9E6-B16C-29DE-5C55AD27AB04}"/>
              </a:ext>
            </a:extLst>
          </p:cNvPr>
          <p:cNvSpPr/>
          <p:nvPr/>
        </p:nvSpPr>
        <p:spPr>
          <a:xfrm>
            <a:off x="3690937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AF55FBE-F1C0-8994-48C9-FD02B3202907}"/>
              </a:ext>
            </a:extLst>
          </p:cNvPr>
          <p:cNvSpPr/>
          <p:nvPr/>
        </p:nvSpPr>
        <p:spPr>
          <a:xfrm>
            <a:off x="6029325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6E615CA-96AB-3061-D1A0-8433CFFF4DCB}"/>
              </a:ext>
            </a:extLst>
          </p:cNvPr>
          <p:cNvSpPr txBox="1"/>
          <p:nvPr/>
        </p:nvSpPr>
        <p:spPr>
          <a:xfrm>
            <a:off x="2615545" y="2489729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51FF5F1-3FBD-9092-E7EC-6BAE45E56EC8}"/>
              </a:ext>
            </a:extLst>
          </p:cNvPr>
          <p:cNvCxnSpPr/>
          <p:nvPr/>
        </p:nvCxnSpPr>
        <p:spPr>
          <a:xfrm>
            <a:off x="3009900" y="2856049"/>
            <a:ext cx="0" cy="186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Bilde 2">
            <a:extLst>
              <a:ext uri="{FF2B5EF4-FFF2-40B4-BE49-F238E27FC236}">
                <a16:creationId xmlns:a16="http://schemas.microsoft.com/office/drawing/2014/main" id="{2B9AD4C4-449A-0B85-C249-82F9C7DC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37861"/>
            <a:ext cx="4171309" cy="23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45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457825" cy="182022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D50FBEE-9819-42A9-0166-D357375AE08B}"/>
              </a:ext>
            </a:extLst>
          </p:cNvPr>
          <p:cNvSpPr/>
          <p:nvPr/>
        </p:nvSpPr>
        <p:spPr>
          <a:xfrm rot="16200000">
            <a:off x="3073509" y="4484575"/>
            <a:ext cx="1533525" cy="432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BC23068-99FE-E20F-4DF7-F734ACE1C64E}"/>
              </a:ext>
            </a:extLst>
          </p:cNvPr>
          <p:cNvSpPr/>
          <p:nvPr/>
        </p:nvSpPr>
        <p:spPr>
          <a:xfrm rot="16200000">
            <a:off x="3556904" y="4433202"/>
            <a:ext cx="1533525" cy="534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23EF8D4-D881-B339-01D2-E00DE0033B43}"/>
              </a:ext>
            </a:extLst>
          </p:cNvPr>
          <p:cNvSpPr/>
          <p:nvPr/>
        </p:nvSpPr>
        <p:spPr>
          <a:xfrm rot="16200000">
            <a:off x="5545931" y="4537320"/>
            <a:ext cx="1533525" cy="29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721AF61-9E9D-F334-703C-7A0254497900}"/>
              </a:ext>
            </a:extLst>
          </p:cNvPr>
          <p:cNvSpPr/>
          <p:nvPr/>
        </p:nvSpPr>
        <p:spPr>
          <a:xfrm rot="16200000">
            <a:off x="5867401" y="4506365"/>
            <a:ext cx="1533525" cy="352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8572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ihåndsform: figur 20">
            <a:extLst>
              <a:ext uri="{FF2B5EF4-FFF2-40B4-BE49-F238E27FC236}">
                <a16:creationId xmlns:a16="http://schemas.microsoft.com/office/drawing/2014/main" id="{144B4A69-37FE-AE92-C838-2E770821AC8E}"/>
              </a:ext>
            </a:extLst>
          </p:cNvPr>
          <p:cNvSpPr/>
          <p:nvPr/>
        </p:nvSpPr>
        <p:spPr>
          <a:xfrm>
            <a:off x="3028950" y="3027102"/>
            <a:ext cx="4905375" cy="1983048"/>
          </a:xfrm>
          <a:custGeom>
            <a:avLst/>
            <a:gdLst>
              <a:gd name="connsiteX0" fmla="*/ 0 w 4905375"/>
              <a:gd name="connsiteY0" fmla="*/ 154248 h 1983048"/>
              <a:gd name="connsiteX1" fmla="*/ 219075 w 4905375"/>
              <a:gd name="connsiteY1" fmla="*/ 182823 h 1983048"/>
              <a:gd name="connsiteX2" fmla="*/ 885825 w 4905375"/>
              <a:gd name="connsiteY2" fmla="*/ 1983048 h 1983048"/>
              <a:gd name="connsiteX3" fmla="*/ 1495425 w 4905375"/>
              <a:gd name="connsiteY3" fmla="*/ 1973523 h 1983048"/>
              <a:gd name="connsiteX4" fmla="*/ 2085975 w 4905375"/>
              <a:gd name="connsiteY4" fmla="*/ 506673 h 1983048"/>
              <a:gd name="connsiteX5" fmla="*/ 2809875 w 4905375"/>
              <a:gd name="connsiteY5" fmla="*/ 535248 h 1983048"/>
              <a:gd name="connsiteX6" fmla="*/ 3276600 w 4905375"/>
              <a:gd name="connsiteY6" fmla="*/ 1859223 h 1983048"/>
              <a:gd name="connsiteX7" fmla="*/ 3790950 w 4905375"/>
              <a:gd name="connsiteY7" fmla="*/ 1887798 h 1983048"/>
              <a:gd name="connsiteX8" fmla="*/ 4171950 w 4905375"/>
              <a:gd name="connsiteY8" fmla="*/ 478098 h 1983048"/>
              <a:gd name="connsiteX9" fmla="*/ 4676775 w 4905375"/>
              <a:gd name="connsiteY9" fmla="*/ 468573 h 1983048"/>
              <a:gd name="connsiteX10" fmla="*/ 4905375 w 4905375"/>
              <a:gd name="connsiteY10" fmla="*/ 1849698 h 198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05375" h="1983048">
                <a:moveTo>
                  <a:pt x="0" y="154248"/>
                </a:moveTo>
                <a:cubicBezTo>
                  <a:pt x="35719" y="16135"/>
                  <a:pt x="71438" y="-121977"/>
                  <a:pt x="219075" y="182823"/>
                </a:cubicBezTo>
                <a:cubicBezTo>
                  <a:pt x="366713" y="487623"/>
                  <a:pt x="626269" y="1235335"/>
                  <a:pt x="885825" y="1983048"/>
                </a:cubicBezTo>
                <a:lnTo>
                  <a:pt x="1495425" y="1973523"/>
                </a:lnTo>
                <a:cubicBezTo>
                  <a:pt x="1692275" y="1484573"/>
                  <a:pt x="1866900" y="746386"/>
                  <a:pt x="2085975" y="506673"/>
                </a:cubicBezTo>
                <a:cubicBezTo>
                  <a:pt x="2305050" y="266961"/>
                  <a:pt x="2557462" y="401104"/>
                  <a:pt x="2809875" y="535248"/>
                </a:cubicBezTo>
                <a:lnTo>
                  <a:pt x="3276600" y="1859223"/>
                </a:lnTo>
                <a:lnTo>
                  <a:pt x="3790950" y="1887798"/>
                </a:lnTo>
                <a:cubicBezTo>
                  <a:pt x="3917950" y="1417898"/>
                  <a:pt x="4024313" y="714636"/>
                  <a:pt x="4171950" y="478098"/>
                </a:cubicBezTo>
                <a:cubicBezTo>
                  <a:pt x="4319588" y="241561"/>
                  <a:pt x="4498181" y="355067"/>
                  <a:pt x="4676775" y="468573"/>
                </a:cubicBezTo>
                <a:lnTo>
                  <a:pt x="4905375" y="1849698"/>
                </a:ln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457825" cy="182022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671951" y="562927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30 </a:t>
            </a:r>
            <a:r>
              <a:rPr lang="nb-NO" dirty="0" err="1"/>
              <a:t>days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D50FBEE-9819-42A9-0166-D357375AE08B}"/>
              </a:ext>
            </a:extLst>
          </p:cNvPr>
          <p:cNvSpPr/>
          <p:nvPr/>
        </p:nvSpPr>
        <p:spPr>
          <a:xfrm rot="16200000">
            <a:off x="3036094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BC23068-99FE-E20F-4DF7-F734ACE1C64E}"/>
              </a:ext>
            </a:extLst>
          </p:cNvPr>
          <p:cNvSpPr/>
          <p:nvPr/>
        </p:nvSpPr>
        <p:spPr>
          <a:xfrm rot="16200000">
            <a:off x="3412330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F930B5A-2C4D-79E0-C542-887303A18267}"/>
              </a:ext>
            </a:extLst>
          </p:cNvPr>
          <p:cNvSpPr/>
          <p:nvPr/>
        </p:nvSpPr>
        <p:spPr>
          <a:xfrm rot="16200000">
            <a:off x="5383695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F114324-03D7-9B41-B7B8-F0ECCCC718F4}"/>
              </a:ext>
            </a:extLst>
          </p:cNvPr>
          <p:cNvSpPr/>
          <p:nvPr/>
        </p:nvSpPr>
        <p:spPr>
          <a:xfrm rot="16200000">
            <a:off x="5759931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BEA74DB5-FC30-398D-B91A-AD76BD5970D5}"/>
              </a:ext>
            </a:extLst>
          </p:cNvPr>
          <p:cNvCxnSpPr>
            <a:cxnSpLocks/>
          </p:cNvCxnSpPr>
          <p:nvPr/>
        </p:nvCxnSpPr>
        <p:spPr>
          <a:xfrm flipH="1">
            <a:off x="3343285" y="2730894"/>
            <a:ext cx="1462374" cy="45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8B464715-40A8-2517-A453-AFFFFFA82243}"/>
              </a:ext>
            </a:extLst>
          </p:cNvPr>
          <p:cNvSpPr txBox="1"/>
          <p:nvPr/>
        </p:nvSpPr>
        <p:spPr>
          <a:xfrm>
            <a:off x="2452707" y="2426149"/>
            <a:ext cx="235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performance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29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5883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36CFC7D-10DD-774A-74AD-34BCE112BDAE}"/>
              </a:ext>
            </a:extLst>
          </p:cNvPr>
          <p:cNvSpPr/>
          <p:nvPr/>
        </p:nvSpPr>
        <p:spPr>
          <a:xfrm>
            <a:off x="1762125" y="380574"/>
            <a:ext cx="3019425" cy="5829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3418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36CFC7D-10DD-774A-74AD-34BCE112BDAE}"/>
              </a:ext>
            </a:extLst>
          </p:cNvPr>
          <p:cNvSpPr/>
          <p:nvPr/>
        </p:nvSpPr>
        <p:spPr>
          <a:xfrm>
            <a:off x="1762125" y="380574"/>
            <a:ext cx="5610225" cy="5829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60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9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36A350D-9E05-33E9-AAFE-E50415A4089B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4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57" y="1776938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36A350D-9E05-33E9-AAFE-E50415A4089B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E452D3B-B790-3DF5-84FE-7AD21FF88179}"/>
              </a:ext>
            </a:extLst>
          </p:cNvPr>
          <p:cNvSpPr txBox="1"/>
          <p:nvPr/>
        </p:nvSpPr>
        <p:spPr>
          <a:xfrm>
            <a:off x="5305425" y="1776938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0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781701"/>
            <a:ext cx="6198669" cy="336884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3474450" y="282028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7710D27-25E7-5D48-740D-D57CA0BFC954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1571C2D2-B5D4-DF5F-4ADA-3C67CB65B8A0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979EAD2-5E6C-F596-3509-B7C8D3E56A4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7EC8B861-4BEB-7A7D-852E-B30C7C205B71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B7AF04B-FEB5-F205-A0EC-427A4E3A6381}"/>
              </a:ext>
            </a:extLst>
          </p:cNvPr>
          <p:cNvSpPr txBox="1"/>
          <p:nvPr/>
        </p:nvSpPr>
        <p:spPr>
          <a:xfrm>
            <a:off x="5305425" y="1776938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5041316" y="2359904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781701"/>
            <a:ext cx="6198669" cy="336884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E7CF32C-812F-ED4E-45FB-85B84B319902}"/>
              </a:ext>
            </a:extLst>
          </p:cNvPr>
          <p:cNvSpPr txBox="1"/>
          <p:nvPr/>
        </p:nvSpPr>
        <p:spPr>
          <a:xfrm rot="182352">
            <a:off x="3569700" y="282028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95083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3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0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3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7144EFE-ECA5-D0CE-1C55-7A8C36C71686}"/>
              </a:ext>
            </a:extLst>
          </p:cNvPr>
          <p:cNvSpPr txBox="1"/>
          <p:nvPr/>
        </p:nvSpPr>
        <p:spPr>
          <a:xfrm>
            <a:off x="1544382" y="2541258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2562997" y="34290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2562997" y="23403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6315847" y="23403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D65DE83-7715-859F-83F2-06B137D7E43A}"/>
              </a:ext>
            </a:extLst>
          </p:cNvPr>
          <p:cNvSpPr txBox="1"/>
          <p:nvPr/>
        </p:nvSpPr>
        <p:spPr>
          <a:xfrm>
            <a:off x="9320340" y="5423856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stress 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6315847" y="178838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2562997" y="288465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5828786" y="184167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947989" y="248633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3587899" y="251464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B682ACD1-789E-A823-E040-A62D2B197426}"/>
              </a:ext>
            </a:extLst>
          </p:cNvPr>
          <p:cNvSpPr txBox="1"/>
          <p:nvPr/>
        </p:nvSpPr>
        <p:spPr>
          <a:xfrm>
            <a:off x="6364244" y="2527615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9843AE5-8172-8D6C-5326-6A4145B336D9}"/>
              </a:ext>
            </a:extLst>
          </p:cNvPr>
          <p:cNvSpPr txBox="1"/>
          <p:nvPr/>
        </p:nvSpPr>
        <p:spPr>
          <a:xfrm>
            <a:off x="3151021" y="31276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6CEF5BC8-333E-094B-FB0F-091C515BEA3B}"/>
              </a:ext>
            </a:extLst>
          </p:cNvPr>
          <p:cNvSpPr txBox="1"/>
          <p:nvPr/>
        </p:nvSpPr>
        <p:spPr>
          <a:xfrm>
            <a:off x="4439340" y="28046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98B1465-4B2F-B6FF-435C-8E6225FE36EF}"/>
              </a:ext>
            </a:extLst>
          </p:cNvPr>
          <p:cNvSpPr txBox="1"/>
          <p:nvPr/>
        </p:nvSpPr>
        <p:spPr>
          <a:xfrm>
            <a:off x="5782098" y="24213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12AEE3D-A86D-8CE3-F8B2-BE8FE41B2648}"/>
              </a:ext>
            </a:extLst>
          </p:cNvPr>
          <p:cNvCxnSpPr>
            <a:cxnSpLocks/>
          </p:cNvCxnSpPr>
          <p:nvPr/>
        </p:nvCxnSpPr>
        <p:spPr>
          <a:xfrm flipH="1">
            <a:off x="4908638" y="26368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2DAD8831-C0BA-6551-5887-C9BE79B919AF}"/>
              </a:ext>
            </a:extLst>
          </p:cNvPr>
          <p:cNvCxnSpPr>
            <a:cxnSpLocks/>
          </p:cNvCxnSpPr>
          <p:nvPr/>
        </p:nvCxnSpPr>
        <p:spPr>
          <a:xfrm flipH="1">
            <a:off x="3501428" y="30379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4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B017BF0-2C4B-04A1-4624-B0E88F92F17B}"/>
              </a:ext>
            </a:extLst>
          </p:cNvPr>
          <p:cNvSpPr txBox="1"/>
          <p:nvPr/>
        </p:nvSpPr>
        <p:spPr>
          <a:xfrm>
            <a:off x="648974" y="683567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00FD70F-A5A8-112E-81FB-95B047DC9252}"/>
              </a:ext>
            </a:extLst>
          </p:cNvPr>
          <p:cNvSpPr txBox="1"/>
          <p:nvPr/>
        </p:nvSpPr>
        <p:spPr>
          <a:xfrm>
            <a:off x="648974" y="333285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2C01AF9-A6C7-4823-C371-F631E9D2B6EE}"/>
              </a:ext>
            </a:extLst>
          </p:cNvPr>
          <p:cNvSpPr txBox="1"/>
          <p:nvPr/>
        </p:nvSpPr>
        <p:spPr>
          <a:xfrm>
            <a:off x="648973" y="5148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7187FCE-7AA2-14B0-3666-4EAF166E0094}"/>
              </a:ext>
            </a:extLst>
          </p:cNvPr>
          <p:cNvSpPr txBox="1"/>
          <p:nvPr/>
        </p:nvSpPr>
        <p:spPr>
          <a:xfrm>
            <a:off x="3657600" y="93619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7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0C0AD24-07C0-E58B-4CFF-D5EEFE6F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8" y="723348"/>
            <a:ext cx="11022523" cy="3944454"/>
          </a:xfrm>
          <a:prstGeom prst="rect">
            <a:avLst/>
          </a:prstGeom>
        </p:spPr>
      </p:pic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B017BF0-2C4B-04A1-4624-B0E88F92F17B}"/>
              </a:ext>
            </a:extLst>
          </p:cNvPr>
          <p:cNvSpPr txBox="1"/>
          <p:nvPr/>
        </p:nvSpPr>
        <p:spPr>
          <a:xfrm>
            <a:off x="820424" y="1517360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00FD70F-A5A8-112E-81FB-95B047DC9252}"/>
              </a:ext>
            </a:extLst>
          </p:cNvPr>
          <p:cNvSpPr txBox="1"/>
          <p:nvPr/>
        </p:nvSpPr>
        <p:spPr>
          <a:xfrm>
            <a:off x="820424" y="1167078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2C01AF9-A6C7-4823-C371-F631E9D2B6EE}"/>
              </a:ext>
            </a:extLst>
          </p:cNvPr>
          <p:cNvSpPr txBox="1"/>
          <p:nvPr/>
        </p:nvSpPr>
        <p:spPr>
          <a:xfrm>
            <a:off x="820423" y="885273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7" y="2466976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1DB29F1-D7DF-9A1E-AB6E-3D4C2AA64A2E}"/>
              </a:ext>
            </a:extLst>
          </p:cNvPr>
          <p:cNvSpPr txBox="1"/>
          <p:nvPr/>
        </p:nvSpPr>
        <p:spPr>
          <a:xfrm>
            <a:off x="3665371" y="40420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6348BE0-DE68-018A-F6BA-F5098D974C59}"/>
              </a:ext>
            </a:extLst>
          </p:cNvPr>
          <p:cNvSpPr txBox="1"/>
          <p:nvPr/>
        </p:nvSpPr>
        <p:spPr>
          <a:xfrm>
            <a:off x="4953690" y="3719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6667B9D-45CD-8086-D7E7-023087B3D115}"/>
              </a:ext>
            </a:extLst>
          </p:cNvPr>
          <p:cNvSpPr txBox="1"/>
          <p:nvPr/>
        </p:nvSpPr>
        <p:spPr>
          <a:xfrm>
            <a:off x="6296448" y="33357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A67C858F-232B-2EFD-F855-EF14544C9799}"/>
              </a:ext>
            </a:extLst>
          </p:cNvPr>
          <p:cNvCxnSpPr>
            <a:cxnSpLocks/>
          </p:cNvCxnSpPr>
          <p:nvPr/>
        </p:nvCxnSpPr>
        <p:spPr>
          <a:xfrm flipH="1">
            <a:off x="5422988" y="35512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5F91B09-AFE6-2703-13A0-E54BA4745C11}"/>
              </a:ext>
            </a:extLst>
          </p:cNvPr>
          <p:cNvCxnSpPr>
            <a:cxnSpLocks/>
          </p:cNvCxnSpPr>
          <p:nvPr/>
        </p:nvCxnSpPr>
        <p:spPr>
          <a:xfrm flipH="1">
            <a:off x="4015778" y="39523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00325" y="2781300"/>
            <a:ext cx="3760574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405490" y="3058058"/>
            <a:ext cx="509659" cy="15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545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0" y="2059460"/>
            <a:ext cx="8965678" cy="3208896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44916" y="2542402"/>
            <a:ext cx="4330266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950468" y="2773742"/>
            <a:ext cx="587153" cy="181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55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0" y="2059460"/>
            <a:ext cx="8965678" cy="32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54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7" y="2466976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1DB29F1-D7DF-9A1E-AB6E-3D4C2AA64A2E}"/>
              </a:ext>
            </a:extLst>
          </p:cNvPr>
          <p:cNvSpPr txBox="1"/>
          <p:nvPr/>
        </p:nvSpPr>
        <p:spPr>
          <a:xfrm>
            <a:off x="3665371" y="40420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6348BE0-DE68-018A-F6BA-F5098D974C59}"/>
              </a:ext>
            </a:extLst>
          </p:cNvPr>
          <p:cNvSpPr txBox="1"/>
          <p:nvPr/>
        </p:nvSpPr>
        <p:spPr>
          <a:xfrm>
            <a:off x="4953690" y="3719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6667B9D-45CD-8086-D7E7-023087B3D115}"/>
              </a:ext>
            </a:extLst>
          </p:cNvPr>
          <p:cNvSpPr txBox="1"/>
          <p:nvPr/>
        </p:nvSpPr>
        <p:spPr>
          <a:xfrm>
            <a:off x="6296448" y="33357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A67C858F-232B-2EFD-F855-EF14544C9799}"/>
              </a:ext>
            </a:extLst>
          </p:cNvPr>
          <p:cNvCxnSpPr>
            <a:cxnSpLocks/>
          </p:cNvCxnSpPr>
          <p:nvPr/>
        </p:nvCxnSpPr>
        <p:spPr>
          <a:xfrm flipH="1">
            <a:off x="5422988" y="35512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5F91B09-AFE6-2703-13A0-E54BA4745C11}"/>
              </a:ext>
            </a:extLst>
          </p:cNvPr>
          <p:cNvCxnSpPr>
            <a:cxnSpLocks/>
          </p:cNvCxnSpPr>
          <p:nvPr/>
        </p:nvCxnSpPr>
        <p:spPr>
          <a:xfrm flipH="1">
            <a:off x="4015778" y="39523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00325" y="2781300"/>
            <a:ext cx="3760574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405490" y="3058058"/>
            <a:ext cx="509659" cy="15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C34A9D8-90D4-8DBE-3718-2DEF6EFD21A1}"/>
              </a:ext>
            </a:extLst>
          </p:cNvPr>
          <p:cNvSpPr/>
          <p:nvPr/>
        </p:nvSpPr>
        <p:spPr>
          <a:xfrm>
            <a:off x="2600324" y="4447088"/>
            <a:ext cx="6019801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727775" y="206744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727775" y="97875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4480625" y="97875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4480625" y="42682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727775" y="152309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3993564" y="48011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12767" y="112477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1647902" y="120070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46F8D70-A37A-5AF3-E51E-9F62D2C3782B}"/>
              </a:ext>
            </a:extLst>
          </p:cNvPr>
          <p:cNvSpPr txBox="1"/>
          <p:nvPr/>
        </p:nvSpPr>
        <p:spPr>
          <a:xfrm>
            <a:off x="2497971" y="163979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19986B97-142D-9123-5A08-BAB037B71AE2}"/>
              </a:ext>
            </a:extLst>
          </p:cNvPr>
          <p:cNvCxnSpPr/>
          <p:nvPr/>
        </p:nvCxnSpPr>
        <p:spPr>
          <a:xfrm>
            <a:off x="1342780" y="200913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E5D00971-61BB-811F-3DC6-A706F5CA3E19}"/>
              </a:ext>
            </a:extLst>
          </p:cNvPr>
          <p:cNvCxnSpPr>
            <a:cxnSpLocks/>
          </p:cNvCxnSpPr>
          <p:nvPr/>
        </p:nvCxnSpPr>
        <p:spPr>
          <a:xfrm>
            <a:off x="621546" y="425749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7AD0EDF-2625-1FB3-E7D1-76DBFBB0F0E8}"/>
              </a:ext>
            </a:extLst>
          </p:cNvPr>
          <p:cNvCxnSpPr>
            <a:cxnSpLocks/>
          </p:cNvCxnSpPr>
          <p:nvPr/>
        </p:nvCxnSpPr>
        <p:spPr>
          <a:xfrm flipV="1">
            <a:off x="621546" y="316881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8BF6A1D4-7FB0-1A17-6646-AE924E9D630F}"/>
              </a:ext>
            </a:extLst>
          </p:cNvPr>
          <p:cNvCxnSpPr>
            <a:cxnSpLocks/>
          </p:cNvCxnSpPr>
          <p:nvPr/>
        </p:nvCxnSpPr>
        <p:spPr>
          <a:xfrm>
            <a:off x="4374396" y="316881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510542F1-BBAE-E97E-0C1F-EE6BE8BD74A7}"/>
              </a:ext>
            </a:extLst>
          </p:cNvPr>
          <p:cNvCxnSpPr>
            <a:cxnSpLocks/>
          </p:cNvCxnSpPr>
          <p:nvPr/>
        </p:nvCxnSpPr>
        <p:spPr>
          <a:xfrm>
            <a:off x="4374396" y="2616881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F81E02DA-75B3-97FD-71AA-FB5F72C493EC}"/>
              </a:ext>
            </a:extLst>
          </p:cNvPr>
          <p:cNvCxnSpPr>
            <a:cxnSpLocks/>
          </p:cNvCxnSpPr>
          <p:nvPr/>
        </p:nvCxnSpPr>
        <p:spPr>
          <a:xfrm>
            <a:off x="621546" y="371315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7FA7349-7C98-BD05-12B5-C8D716A3B731}"/>
              </a:ext>
            </a:extLst>
          </p:cNvPr>
          <p:cNvSpPr txBox="1"/>
          <p:nvPr/>
        </p:nvSpPr>
        <p:spPr>
          <a:xfrm>
            <a:off x="3887335" y="2670170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B107F2C-E01B-49AE-1656-35C9E199036A}"/>
              </a:ext>
            </a:extLst>
          </p:cNvPr>
          <p:cNvSpPr txBox="1"/>
          <p:nvPr/>
        </p:nvSpPr>
        <p:spPr>
          <a:xfrm>
            <a:off x="6538" y="3314831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8EF246E6-E896-2683-0087-E439CDED6583}"/>
              </a:ext>
            </a:extLst>
          </p:cNvPr>
          <p:cNvSpPr txBox="1"/>
          <p:nvPr/>
        </p:nvSpPr>
        <p:spPr>
          <a:xfrm rot="20620622">
            <a:off x="1541673" y="3390762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341266-39D8-66FE-43CC-3BBF27C73D7A}"/>
              </a:ext>
            </a:extLst>
          </p:cNvPr>
          <p:cNvSpPr txBox="1"/>
          <p:nvPr/>
        </p:nvSpPr>
        <p:spPr>
          <a:xfrm>
            <a:off x="2391742" y="3829855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78D52E84-6A0B-CAFC-EE18-3795A9BE0D9F}"/>
              </a:ext>
            </a:extLst>
          </p:cNvPr>
          <p:cNvCxnSpPr/>
          <p:nvPr/>
        </p:nvCxnSpPr>
        <p:spPr>
          <a:xfrm>
            <a:off x="1236551" y="419918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D3BA885D-6553-3FBB-9A98-A4AECD9FF973}"/>
              </a:ext>
            </a:extLst>
          </p:cNvPr>
          <p:cNvCxnSpPr>
            <a:cxnSpLocks/>
          </p:cNvCxnSpPr>
          <p:nvPr/>
        </p:nvCxnSpPr>
        <p:spPr>
          <a:xfrm>
            <a:off x="587498" y="6117031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6ADB3C05-A33E-A75A-8E2A-5E6C7CD2CB2A}"/>
              </a:ext>
            </a:extLst>
          </p:cNvPr>
          <p:cNvCxnSpPr>
            <a:cxnSpLocks/>
          </p:cNvCxnSpPr>
          <p:nvPr/>
        </p:nvCxnSpPr>
        <p:spPr>
          <a:xfrm flipV="1">
            <a:off x="587498" y="5028349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A6F3BDC1-0F98-A201-EF6A-D238ABA69FD0}"/>
              </a:ext>
            </a:extLst>
          </p:cNvPr>
          <p:cNvCxnSpPr>
            <a:cxnSpLocks/>
          </p:cNvCxnSpPr>
          <p:nvPr/>
        </p:nvCxnSpPr>
        <p:spPr>
          <a:xfrm>
            <a:off x="4340348" y="5028349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33077604-D697-3AC0-D14C-4CE5CA92B61D}"/>
              </a:ext>
            </a:extLst>
          </p:cNvPr>
          <p:cNvCxnSpPr>
            <a:cxnSpLocks/>
          </p:cNvCxnSpPr>
          <p:nvPr/>
        </p:nvCxnSpPr>
        <p:spPr>
          <a:xfrm>
            <a:off x="4340348" y="447641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0C94963C-24A2-FC1B-C39D-17F79E6F3062}"/>
              </a:ext>
            </a:extLst>
          </p:cNvPr>
          <p:cNvCxnSpPr>
            <a:cxnSpLocks/>
          </p:cNvCxnSpPr>
          <p:nvPr/>
        </p:nvCxnSpPr>
        <p:spPr>
          <a:xfrm>
            <a:off x="587498" y="5572690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6A0381AD-9889-D6DA-1DAC-74C508CBA65F}"/>
              </a:ext>
            </a:extLst>
          </p:cNvPr>
          <p:cNvSpPr txBox="1"/>
          <p:nvPr/>
        </p:nvSpPr>
        <p:spPr>
          <a:xfrm>
            <a:off x="3853287" y="4529704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DFF1F76-21E1-990A-D1E9-4F26DE221813}"/>
              </a:ext>
            </a:extLst>
          </p:cNvPr>
          <p:cNvSpPr txBox="1"/>
          <p:nvPr/>
        </p:nvSpPr>
        <p:spPr>
          <a:xfrm>
            <a:off x="-27510" y="5174365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2D69B81-8777-622B-9571-40501E744251}"/>
              </a:ext>
            </a:extLst>
          </p:cNvPr>
          <p:cNvSpPr txBox="1"/>
          <p:nvPr/>
        </p:nvSpPr>
        <p:spPr>
          <a:xfrm rot="20620622">
            <a:off x="1507625" y="5250296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72FF3A65-56BC-D08A-9224-F6F61A7D25CD}"/>
              </a:ext>
            </a:extLst>
          </p:cNvPr>
          <p:cNvSpPr txBox="1"/>
          <p:nvPr/>
        </p:nvSpPr>
        <p:spPr>
          <a:xfrm>
            <a:off x="2357694" y="5689389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D8ED2DAC-71D5-381A-FD88-50DE3169B4B5}"/>
              </a:ext>
            </a:extLst>
          </p:cNvPr>
          <p:cNvCxnSpPr/>
          <p:nvPr/>
        </p:nvCxnSpPr>
        <p:spPr>
          <a:xfrm>
            <a:off x="1202503" y="6058722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8360561C-C224-62EA-5AAA-999E4BB1C40D}"/>
              </a:ext>
            </a:extLst>
          </p:cNvPr>
          <p:cNvCxnSpPr>
            <a:cxnSpLocks/>
          </p:cNvCxnSpPr>
          <p:nvPr/>
        </p:nvCxnSpPr>
        <p:spPr>
          <a:xfrm>
            <a:off x="6013446" y="225874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4C32B8E0-7AFA-AB6B-8ABA-8750C85FDF86}"/>
              </a:ext>
            </a:extLst>
          </p:cNvPr>
          <p:cNvCxnSpPr>
            <a:cxnSpLocks/>
          </p:cNvCxnSpPr>
          <p:nvPr/>
        </p:nvCxnSpPr>
        <p:spPr>
          <a:xfrm flipV="1">
            <a:off x="6013446" y="117006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>
            <a:extLst>
              <a:ext uri="{FF2B5EF4-FFF2-40B4-BE49-F238E27FC236}">
                <a16:creationId xmlns:a16="http://schemas.microsoft.com/office/drawing/2014/main" id="{0A359057-E9C6-1973-E5DE-7274C9FD7042}"/>
              </a:ext>
            </a:extLst>
          </p:cNvPr>
          <p:cNvCxnSpPr>
            <a:cxnSpLocks/>
          </p:cNvCxnSpPr>
          <p:nvPr/>
        </p:nvCxnSpPr>
        <p:spPr>
          <a:xfrm>
            <a:off x="9766296" y="117006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pilkobling 78">
            <a:extLst>
              <a:ext uri="{FF2B5EF4-FFF2-40B4-BE49-F238E27FC236}">
                <a16:creationId xmlns:a16="http://schemas.microsoft.com/office/drawing/2014/main" id="{D0AEE0BE-E329-1DE5-5966-A8F4B5DF213D}"/>
              </a:ext>
            </a:extLst>
          </p:cNvPr>
          <p:cNvCxnSpPr>
            <a:cxnSpLocks/>
          </p:cNvCxnSpPr>
          <p:nvPr/>
        </p:nvCxnSpPr>
        <p:spPr>
          <a:xfrm>
            <a:off x="9766296" y="61812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tt pilkobling 79">
            <a:extLst>
              <a:ext uri="{FF2B5EF4-FFF2-40B4-BE49-F238E27FC236}">
                <a16:creationId xmlns:a16="http://schemas.microsoft.com/office/drawing/2014/main" id="{D145B220-C264-8613-60DE-FA80FDD4042C}"/>
              </a:ext>
            </a:extLst>
          </p:cNvPr>
          <p:cNvCxnSpPr>
            <a:cxnSpLocks/>
          </p:cNvCxnSpPr>
          <p:nvPr/>
        </p:nvCxnSpPr>
        <p:spPr>
          <a:xfrm>
            <a:off x="6013446" y="1714403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AF68288C-4292-42B3-6ADA-1B656B53648E}"/>
              </a:ext>
            </a:extLst>
          </p:cNvPr>
          <p:cNvSpPr txBox="1"/>
          <p:nvPr/>
        </p:nvSpPr>
        <p:spPr>
          <a:xfrm>
            <a:off x="9279235" y="671418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2B746776-9E07-AFB8-2EBD-8E1B93D0A6A3}"/>
              </a:ext>
            </a:extLst>
          </p:cNvPr>
          <p:cNvSpPr txBox="1"/>
          <p:nvPr/>
        </p:nvSpPr>
        <p:spPr>
          <a:xfrm>
            <a:off x="5436538" y="1316079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1F5C4FDF-7564-C85F-1112-32B9C8F43186}"/>
              </a:ext>
            </a:extLst>
          </p:cNvPr>
          <p:cNvSpPr txBox="1"/>
          <p:nvPr/>
        </p:nvSpPr>
        <p:spPr>
          <a:xfrm rot="20620622">
            <a:off x="6933573" y="139201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EB389A26-E882-64B2-7EAC-E70729EE321B}"/>
              </a:ext>
            </a:extLst>
          </p:cNvPr>
          <p:cNvSpPr txBox="1"/>
          <p:nvPr/>
        </p:nvSpPr>
        <p:spPr>
          <a:xfrm>
            <a:off x="9949461" y="2900410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E75DBE9A-655C-1DDA-E12C-09C4E9394E28}"/>
              </a:ext>
            </a:extLst>
          </p:cNvPr>
          <p:cNvSpPr txBox="1"/>
          <p:nvPr/>
        </p:nvSpPr>
        <p:spPr>
          <a:xfrm>
            <a:off x="7846235" y="1831103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86" name="Rett pilkobling 85">
            <a:extLst>
              <a:ext uri="{FF2B5EF4-FFF2-40B4-BE49-F238E27FC236}">
                <a16:creationId xmlns:a16="http://schemas.microsoft.com/office/drawing/2014/main" id="{35E45813-E451-F68A-9D44-0EF36A9CF8AF}"/>
              </a:ext>
            </a:extLst>
          </p:cNvPr>
          <p:cNvCxnSpPr/>
          <p:nvPr/>
        </p:nvCxnSpPr>
        <p:spPr>
          <a:xfrm>
            <a:off x="6628451" y="220043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CB1B4B09-6FE1-E3FE-C4CC-15E1D0865087}"/>
              </a:ext>
            </a:extLst>
          </p:cNvPr>
          <p:cNvCxnSpPr>
            <a:cxnSpLocks/>
          </p:cNvCxnSpPr>
          <p:nvPr/>
        </p:nvCxnSpPr>
        <p:spPr>
          <a:xfrm>
            <a:off x="5536515" y="500363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669EBBCE-B000-F2D8-57E6-1C3046A3A9ED}"/>
              </a:ext>
            </a:extLst>
          </p:cNvPr>
          <p:cNvCxnSpPr>
            <a:cxnSpLocks/>
          </p:cNvCxnSpPr>
          <p:nvPr/>
        </p:nvCxnSpPr>
        <p:spPr>
          <a:xfrm flipV="1">
            <a:off x="5536515" y="391495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44B7FB2C-A2E5-BA23-683F-0E586499D74E}"/>
              </a:ext>
            </a:extLst>
          </p:cNvPr>
          <p:cNvCxnSpPr>
            <a:cxnSpLocks/>
          </p:cNvCxnSpPr>
          <p:nvPr/>
        </p:nvCxnSpPr>
        <p:spPr>
          <a:xfrm>
            <a:off x="9289365" y="391495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3F68951F-7F7D-232C-949A-19DCCC4D395D}"/>
              </a:ext>
            </a:extLst>
          </p:cNvPr>
          <p:cNvCxnSpPr>
            <a:cxnSpLocks/>
          </p:cNvCxnSpPr>
          <p:nvPr/>
        </p:nvCxnSpPr>
        <p:spPr>
          <a:xfrm>
            <a:off x="9289365" y="336301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E833CB17-1A42-74B8-9519-E1A40139C101}"/>
              </a:ext>
            </a:extLst>
          </p:cNvPr>
          <p:cNvCxnSpPr>
            <a:cxnSpLocks/>
          </p:cNvCxnSpPr>
          <p:nvPr/>
        </p:nvCxnSpPr>
        <p:spPr>
          <a:xfrm>
            <a:off x="5536515" y="4459293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6BAF4228-1A62-6E2D-EC0E-72DCF7027865}"/>
              </a:ext>
            </a:extLst>
          </p:cNvPr>
          <p:cNvSpPr txBox="1"/>
          <p:nvPr/>
        </p:nvSpPr>
        <p:spPr>
          <a:xfrm>
            <a:off x="8802304" y="3416308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B5D5C6E1-1D7E-296A-072C-16DA245A7F3E}"/>
              </a:ext>
            </a:extLst>
          </p:cNvPr>
          <p:cNvSpPr txBox="1"/>
          <p:nvPr/>
        </p:nvSpPr>
        <p:spPr>
          <a:xfrm>
            <a:off x="4959607" y="4060969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410CFCDB-82A7-859D-8E09-31685F78CCDD}"/>
              </a:ext>
            </a:extLst>
          </p:cNvPr>
          <p:cNvSpPr txBox="1"/>
          <p:nvPr/>
        </p:nvSpPr>
        <p:spPr>
          <a:xfrm rot="20620622">
            <a:off x="6456642" y="413690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2FDBAFD0-7BC8-18A2-9642-E59FD2A7DBC1}"/>
              </a:ext>
            </a:extLst>
          </p:cNvPr>
          <p:cNvSpPr txBox="1"/>
          <p:nvPr/>
        </p:nvSpPr>
        <p:spPr>
          <a:xfrm>
            <a:off x="7369304" y="4575993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8C7205D-2AF3-BFAB-F128-8DFDEE659739}"/>
              </a:ext>
            </a:extLst>
          </p:cNvPr>
          <p:cNvCxnSpPr/>
          <p:nvPr/>
        </p:nvCxnSpPr>
        <p:spPr>
          <a:xfrm>
            <a:off x="6151520" y="494532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1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169362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256407" y="1835102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230475" y="1844627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2F1B48-E787-8B3E-8DE9-A309813ACD8B}"/>
              </a:ext>
            </a:extLst>
          </p:cNvPr>
          <p:cNvSpPr txBox="1"/>
          <p:nvPr/>
        </p:nvSpPr>
        <p:spPr>
          <a:xfrm>
            <a:off x="7301811" y="1373611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609C7E-682F-94A7-19EB-56872D72A0B7}"/>
              </a:ext>
            </a:extLst>
          </p:cNvPr>
          <p:cNvCxnSpPr>
            <a:cxnSpLocks/>
          </p:cNvCxnSpPr>
          <p:nvPr/>
        </p:nvCxnSpPr>
        <p:spPr>
          <a:xfrm flipH="1">
            <a:off x="5921783" y="1797569"/>
            <a:ext cx="1877675" cy="554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810065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186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169362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256407" y="1835102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230475" y="1844627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810065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09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87" y="2404395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899958" y="2047303"/>
            <a:ext cx="18049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342131" y="2447877"/>
            <a:ext cx="498226" cy="3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 flipH="1">
            <a:off x="5201900" y="2457450"/>
            <a:ext cx="339902" cy="36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701219" y="2047303"/>
            <a:ext cx="19050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7C0325E-44B5-0E47-B13A-A6FF9408D82B}"/>
              </a:ext>
            </a:extLst>
          </p:cNvPr>
          <p:cNvSpPr txBox="1"/>
          <p:nvPr/>
        </p:nvSpPr>
        <p:spPr>
          <a:xfrm>
            <a:off x="2547261" y="1281720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DBE7A00-20A7-FC9D-8C17-FE516E4181A8}"/>
              </a:ext>
            </a:extLst>
          </p:cNvPr>
          <p:cNvSpPr txBox="1"/>
          <p:nvPr/>
        </p:nvSpPr>
        <p:spPr>
          <a:xfrm>
            <a:off x="3980091" y="1280999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ED2B7D6-5652-89CF-F971-7CD59CBE2129}"/>
              </a:ext>
            </a:extLst>
          </p:cNvPr>
          <p:cNvSpPr txBox="1"/>
          <p:nvPr/>
        </p:nvSpPr>
        <p:spPr>
          <a:xfrm>
            <a:off x="5541802" y="1297151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sp>
        <p:nvSpPr>
          <p:cNvPr id="3" name="Høyre klammeparentes 2">
            <a:extLst>
              <a:ext uri="{FF2B5EF4-FFF2-40B4-BE49-F238E27FC236}">
                <a16:creationId xmlns:a16="http://schemas.microsoft.com/office/drawing/2014/main" id="{C455E0AE-5586-AA95-97E8-B96F5969CE31}"/>
              </a:ext>
            </a:extLst>
          </p:cNvPr>
          <p:cNvSpPr/>
          <p:nvPr/>
        </p:nvSpPr>
        <p:spPr>
          <a:xfrm rot="5400000">
            <a:off x="4502077" y="-611975"/>
            <a:ext cx="406479" cy="48982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74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87" y="2404395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899958" y="2047303"/>
            <a:ext cx="18049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342131" y="2447877"/>
            <a:ext cx="498226" cy="3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 flipH="1">
            <a:off x="5201900" y="2457450"/>
            <a:ext cx="339902" cy="36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701219" y="2047303"/>
            <a:ext cx="19050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7C0325E-44B5-0E47-B13A-A6FF9408D82B}"/>
              </a:ext>
            </a:extLst>
          </p:cNvPr>
          <p:cNvSpPr txBox="1"/>
          <p:nvPr/>
        </p:nvSpPr>
        <p:spPr>
          <a:xfrm>
            <a:off x="2547261" y="1281720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DBE7A00-20A7-FC9D-8C17-FE516E4181A8}"/>
              </a:ext>
            </a:extLst>
          </p:cNvPr>
          <p:cNvSpPr txBox="1"/>
          <p:nvPr/>
        </p:nvSpPr>
        <p:spPr>
          <a:xfrm>
            <a:off x="3980091" y="1280999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ED2B7D6-5652-89CF-F971-7CD59CBE2129}"/>
              </a:ext>
            </a:extLst>
          </p:cNvPr>
          <p:cNvSpPr txBox="1"/>
          <p:nvPr/>
        </p:nvSpPr>
        <p:spPr>
          <a:xfrm>
            <a:off x="5541802" y="1297151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sp>
        <p:nvSpPr>
          <p:cNvPr id="3" name="Høyre klammeparentes 2">
            <a:extLst>
              <a:ext uri="{FF2B5EF4-FFF2-40B4-BE49-F238E27FC236}">
                <a16:creationId xmlns:a16="http://schemas.microsoft.com/office/drawing/2014/main" id="{C455E0AE-5586-AA95-97E8-B96F5969CE31}"/>
              </a:ext>
            </a:extLst>
          </p:cNvPr>
          <p:cNvSpPr/>
          <p:nvPr/>
        </p:nvSpPr>
        <p:spPr>
          <a:xfrm rot="5400000">
            <a:off x="4502077" y="-611975"/>
            <a:ext cx="406479" cy="48982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899C88-4D72-989E-7D66-72A163AE4A6A}"/>
              </a:ext>
            </a:extLst>
          </p:cNvPr>
          <p:cNvSpPr/>
          <p:nvPr/>
        </p:nvSpPr>
        <p:spPr>
          <a:xfrm>
            <a:off x="5430377" y="915816"/>
            <a:ext cx="1783253" cy="10722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51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445587" y="1681284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669023" y="2080450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144750" y="2080449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5144750" y="1687426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EC43881-F9E4-BF40-2132-8FF6E100D493}"/>
              </a:ext>
            </a:extLst>
          </p:cNvPr>
          <p:cNvSpPr txBox="1"/>
          <p:nvPr/>
        </p:nvSpPr>
        <p:spPr>
          <a:xfrm>
            <a:off x="4163712" y="107409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Minimal dose</a:t>
            </a:r>
          </a:p>
        </p:txBody>
      </p:sp>
      <p:sp>
        <p:nvSpPr>
          <p:cNvPr id="6" name="Venstre klammeparentes 5">
            <a:extLst>
              <a:ext uri="{FF2B5EF4-FFF2-40B4-BE49-F238E27FC236}">
                <a16:creationId xmlns:a16="http://schemas.microsoft.com/office/drawing/2014/main" id="{CF21D653-888E-9D91-437F-5769EBC4FE4A}"/>
              </a:ext>
            </a:extLst>
          </p:cNvPr>
          <p:cNvSpPr/>
          <p:nvPr/>
        </p:nvSpPr>
        <p:spPr>
          <a:xfrm rot="5400000">
            <a:off x="4847705" y="-993990"/>
            <a:ext cx="208025" cy="51425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04BF6B-77AA-18EC-F68B-B2D910FE4015}"/>
              </a:ext>
            </a:extLst>
          </p:cNvPr>
          <p:cNvSpPr/>
          <p:nvPr/>
        </p:nvSpPr>
        <p:spPr>
          <a:xfrm>
            <a:off x="2004429" y="2390680"/>
            <a:ext cx="3234836" cy="35720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2246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2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64283068-0E4C-8BE1-A2C0-0F51237B5317}"/>
              </a:ext>
            </a:extLst>
          </p:cNvPr>
          <p:cNvSpPr/>
          <p:nvPr/>
        </p:nvSpPr>
        <p:spPr>
          <a:xfrm>
            <a:off x="7613182" y="338032"/>
            <a:ext cx="4493094" cy="6519968"/>
          </a:xfrm>
          <a:prstGeom prst="ellipse">
            <a:avLst/>
          </a:prstGeom>
          <a:solidFill>
            <a:schemeClr val="accent1">
              <a:alpha val="8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Environmental</a:t>
            </a:r>
            <a:r>
              <a:rPr lang="nb-NO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factors</a:t>
            </a:r>
            <a:endParaRPr lang="nb-NO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Climate</a:t>
            </a:r>
            <a:r>
              <a:rPr lang="nb-NO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terrain</a:t>
            </a:r>
            <a:endParaRPr lang="nb-NO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4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line, skjermbilde, Plottdiagram&#10;&#10;Automatisk generert beskrivelse">
            <a:extLst>
              <a:ext uri="{FF2B5EF4-FFF2-40B4-BE49-F238E27FC236}">
                <a16:creationId xmlns:a16="http://schemas.microsoft.com/office/drawing/2014/main" id="{8B1F9324-796C-EC91-D074-08B46C112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20" y="0"/>
            <a:ext cx="6535324" cy="414234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3D05C6E8-50BB-E644-21FB-ADB64D65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66" y="2462626"/>
            <a:ext cx="1723154" cy="4173669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8AC4731B-A930-6720-69D5-967E8458B3DB}"/>
              </a:ext>
            </a:extLst>
          </p:cNvPr>
          <p:cNvSpPr txBox="1"/>
          <p:nvPr/>
        </p:nvSpPr>
        <p:spPr>
          <a:xfrm>
            <a:off x="793966" y="201191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1900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747D6B21-346B-34F3-DD91-01A843667A3D}"/>
              </a:ext>
            </a:extLst>
          </p:cNvPr>
          <p:cNvSpPr txBox="1"/>
          <p:nvPr/>
        </p:nvSpPr>
        <p:spPr>
          <a:xfrm>
            <a:off x="9295384" y="201191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&gt;2000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C535187F-D9A4-0CDC-2ACD-EDED6E246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994" y="2381250"/>
            <a:ext cx="3135006" cy="37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2" y="19556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80496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515664" y="5156381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5448300" y="24943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6035025" y="21250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8956" y="33025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0869" y="30217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79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tekst, skjermbilde, Font, line">
            <a:extLst>
              <a:ext uri="{FF2B5EF4-FFF2-40B4-BE49-F238E27FC236}">
                <a16:creationId xmlns:a16="http://schemas.microsoft.com/office/drawing/2014/main" id="{65D5BF45-6558-BFF7-1BB4-C418D315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43" y="1865575"/>
            <a:ext cx="8736440" cy="3126850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F167828-C0F7-1E7B-05CD-58CA4E18895E}"/>
              </a:ext>
            </a:extLst>
          </p:cNvPr>
          <p:cNvSpPr txBox="1"/>
          <p:nvPr/>
        </p:nvSpPr>
        <p:spPr>
          <a:xfrm>
            <a:off x="829343" y="2350713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BCC18AF-00EE-9EDD-5C97-526266B46707}"/>
              </a:ext>
            </a:extLst>
          </p:cNvPr>
          <p:cNvSpPr txBox="1"/>
          <p:nvPr/>
        </p:nvSpPr>
        <p:spPr>
          <a:xfrm>
            <a:off x="829343" y="2044195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6901572D-6233-4EFC-C853-5299BC34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687" y="562331"/>
            <a:ext cx="308653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58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640537" y="983426"/>
            <a:ext cx="4817788" cy="52268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00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B2B1C5E-CB31-BC7E-6DB5-23FDBFF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93" y="201561"/>
            <a:ext cx="3301805" cy="665643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EB16A3F-49F7-343E-3F74-67FB68B66CF0}"/>
              </a:ext>
            </a:extLst>
          </p:cNvPr>
          <p:cNvSpPr txBox="1"/>
          <p:nvPr/>
        </p:nvSpPr>
        <p:spPr>
          <a:xfrm>
            <a:off x="5690112" y="6471773"/>
            <a:ext cx="2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theconversation.com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2D2BD4-6B3A-9A01-9517-D457FCE24630}"/>
              </a:ext>
            </a:extLst>
          </p:cNvPr>
          <p:cNvSpPr txBox="1"/>
          <p:nvPr/>
        </p:nvSpPr>
        <p:spPr>
          <a:xfrm>
            <a:off x="4076700" y="52415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Anabolic</a:t>
            </a:r>
            <a:r>
              <a:rPr lang="nb-NO" dirty="0">
                <a:solidFill>
                  <a:srgbClr val="FF0000"/>
                </a:solidFill>
              </a:rPr>
              <a:t> / </a:t>
            </a:r>
            <a:r>
              <a:rPr lang="nb-NO" dirty="0" err="1">
                <a:solidFill>
                  <a:srgbClr val="FF0000"/>
                </a:solidFill>
              </a:rPr>
              <a:t>Catabolic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state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0D4318D-60CC-CA10-66F9-A6A59109CA57}"/>
              </a:ext>
            </a:extLst>
          </p:cNvPr>
          <p:cNvCxnSpPr>
            <a:cxnSpLocks/>
          </p:cNvCxnSpPr>
          <p:nvPr/>
        </p:nvCxnSpPr>
        <p:spPr>
          <a:xfrm>
            <a:off x="4987876" y="421747"/>
            <a:ext cx="223189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22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B2B1C5E-CB31-BC7E-6DB5-23FDBFF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93" y="201561"/>
            <a:ext cx="3301805" cy="665643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EB16A3F-49F7-343E-3F74-67FB68B66CF0}"/>
              </a:ext>
            </a:extLst>
          </p:cNvPr>
          <p:cNvSpPr txBox="1"/>
          <p:nvPr/>
        </p:nvSpPr>
        <p:spPr>
          <a:xfrm>
            <a:off x="5690112" y="6471773"/>
            <a:ext cx="2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theconversation.com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2D2BD4-6B3A-9A01-9517-D457FCE24630}"/>
              </a:ext>
            </a:extLst>
          </p:cNvPr>
          <p:cNvSpPr txBox="1"/>
          <p:nvPr/>
        </p:nvSpPr>
        <p:spPr>
          <a:xfrm>
            <a:off x="4076700" y="52415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Anabolic</a:t>
            </a:r>
            <a:r>
              <a:rPr lang="nb-NO" dirty="0">
                <a:solidFill>
                  <a:srgbClr val="FF0000"/>
                </a:solidFill>
              </a:rPr>
              <a:t> / </a:t>
            </a:r>
            <a:r>
              <a:rPr lang="nb-NO" dirty="0" err="1">
                <a:solidFill>
                  <a:srgbClr val="FF0000"/>
                </a:solidFill>
              </a:rPr>
              <a:t>Catabolic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state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0D4318D-60CC-CA10-66F9-A6A59109CA57}"/>
              </a:ext>
            </a:extLst>
          </p:cNvPr>
          <p:cNvCxnSpPr>
            <a:cxnSpLocks/>
          </p:cNvCxnSpPr>
          <p:nvPr/>
        </p:nvCxnSpPr>
        <p:spPr>
          <a:xfrm>
            <a:off x="4987876" y="421747"/>
            <a:ext cx="223189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777D092-7F4D-86F6-13E9-A65A762F8FF5}"/>
              </a:ext>
            </a:extLst>
          </p:cNvPr>
          <p:cNvSpPr txBox="1"/>
          <p:nvPr/>
        </p:nvSpPr>
        <p:spPr>
          <a:xfrm>
            <a:off x="7892106" y="3713213"/>
            <a:ext cx="255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skeletal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muscle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91F9DD6-4947-7512-0B4A-729CDD619D5C}"/>
              </a:ext>
            </a:extLst>
          </p:cNvPr>
          <p:cNvSpPr txBox="1"/>
          <p:nvPr/>
        </p:nvSpPr>
        <p:spPr>
          <a:xfrm>
            <a:off x="2497053" y="3039085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bone </a:t>
            </a:r>
            <a:r>
              <a:rPr lang="nb-NO" dirty="0" err="1">
                <a:solidFill>
                  <a:srgbClr val="FF0000"/>
                </a:solidFill>
              </a:rPr>
              <a:t>density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58C660C4-F71B-2870-03D5-E34D2DA351E4}"/>
              </a:ext>
            </a:extLst>
          </p:cNvPr>
          <p:cNvSpPr txBox="1"/>
          <p:nvPr/>
        </p:nvSpPr>
        <p:spPr>
          <a:xfrm>
            <a:off x="7892106" y="4907827"/>
            <a:ext cx="25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muscle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DFD5C69F-2002-5F52-4609-78AEEDF485C7}"/>
              </a:ext>
            </a:extLst>
          </p:cNvPr>
          <p:cNvSpPr txBox="1"/>
          <p:nvPr/>
        </p:nvSpPr>
        <p:spPr>
          <a:xfrm>
            <a:off x="7967798" y="2126923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Risk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injury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2BD9F7C-4308-3B4D-D958-4B7E77838189}"/>
              </a:ext>
            </a:extLst>
          </p:cNvPr>
          <p:cNvSpPr txBox="1"/>
          <p:nvPr/>
        </p:nvSpPr>
        <p:spPr>
          <a:xfrm>
            <a:off x="2767110" y="748486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Cognitive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0E79FC9-BC6C-3CC4-5EAC-F94AF83B8070}"/>
              </a:ext>
            </a:extLst>
          </p:cNvPr>
          <p:cNvSpPr txBox="1"/>
          <p:nvPr/>
        </p:nvSpPr>
        <p:spPr>
          <a:xfrm>
            <a:off x="2646096" y="4238766"/>
            <a:ext cx="31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body </a:t>
            </a:r>
            <a:r>
              <a:rPr lang="nb-NO" dirty="0" err="1">
                <a:solidFill>
                  <a:srgbClr val="FF0000"/>
                </a:solidFill>
              </a:rPr>
              <a:t>mass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5EB13E9-07C4-4BD3-0D1B-C60B62E17AA9}"/>
              </a:ext>
            </a:extLst>
          </p:cNvPr>
          <p:cNvSpPr txBox="1"/>
          <p:nvPr/>
        </p:nvSpPr>
        <p:spPr>
          <a:xfrm>
            <a:off x="2968576" y="5069115"/>
            <a:ext cx="2216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if</a:t>
            </a:r>
            <a:r>
              <a:rPr lang="nb-NO" dirty="0">
                <a:solidFill>
                  <a:srgbClr val="FF0000"/>
                </a:solidFill>
              </a:rPr>
              <a:t> fat </a:t>
            </a:r>
            <a:r>
              <a:rPr lang="nb-NO" dirty="0" err="1">
                <a:solidFill>
                  <a:srgbClr val="FF0000"/>
                </a:solidFill>
              </a:rPr>
              <a:t>mass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4514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6" y="2020846"/>
            <a:ext cx="7504843" cy="26860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3ED0FFD-F325-B114-1D34-FE4A08AA8915}"/>
              </a:ext>
            </a:extLst>
          </p:cNvPr>
          <p:cNvSpPr/>
          <p:nvPr/>
        </p:nvSpPr>
        <p:spPr>
          <a:xfrm>
            <a:off x="2265406" y="893806"/>
            <a:ext cx="6664411" cy="44360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022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918A078-F6D6-9320-8429-8E785C4B5562}"/>
              </a:ext>
            </a:extLst>
          </p:cNvPr>
          <p:cNvSpPr txBox="1"/>
          <p:nvPr/>
        </p:nvSpPr>
        <p:spPr>
          <a:xfrm>
            <a:off x="5197563" y="1446935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79240A1-632C-E39D-1EB4-B618144835DA}"/>
              </a:ext>
            </a:extLst>
          </p:cNvPr>
          <p:cNvCxnSpPr>
            <a:cxnSpLocks/>
          </p:cNvCxnSpPr>
          <p:nvPr/>
        </p:nvCxnSpPr>
        <p:spPr>
          <a:xfrm flipH="1">
            <a:off x="5686425" y="1816267"/>
            <a:ext cx="473664" cy="9360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4418ACF-804B-01E3-DA0B-2AFCCB933181}"/>
              </a:ext>
            </a:extLst>
          </p:cNvPr>
          <p:cNvCxnSpPr>
            <a:cxnSpLocks/>
          </p:cNvCxnSpPr>
          <p:nvPr/>
        </p:nvCxnSpPr>
        <p:spPr>
          <a:xfrm>
            <a:off x="6258074" y="1839661"/>
            <a:ext cx="1008118" cy="1065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62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6944917" y="2904242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655678" y="2904242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62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4309A14-57F1-B75F-2C58-5B770D9B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" y="2068850"/>
            <a:ext cx="8362823" cy="2992670"/>
          </a:xfrm>
          <a:prstGeom prst="rect">
            <a:avLst/>
          </a:prstGeom>
        </p:spPr>
      </p:pic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32D65E0C-FC75-DDD7-7D2A-388275B82910}"/>
              </a:ext>
            </a:extLst>
          </p:cNvPr>
          <p:cNvCxnSpPr>
            <a:cxnSpLocks/>
          </p:cNvCxnSpPr>
          <p:nvPr/>
        </p:nvCxnSpPr>
        <p:spPr>
          <a:xfrm>
            <a:off x="8193837" y="1500166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BC602FB-AD27-F738-4BF7-8C143DD7D351}"/>
              </a:ext>
            </a:extLst>
          </p:cNvPr>
          <p:cNvCxnSpPr>
            <a:cxnSpLocks/>
          </p:cNvCxnSpPr>
          <p:nvPr/>
        </p:nvCxnSpPr>
        <p:spPr>
          <a:xfrm flipV="1">
            <a:off x="8193837" y="411484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F2B89F5-3362-4DA7-0C7B-05A0B51BE94B}"/>
              </a:ext>
            </a:extLst>
          </p:cNvPr>
          <p:cNvCxnSpPr>
            <a:cxnSpLocks/>
          </p:cNvCxnSpPr>
          <p:nvPr/>
        </p:nvCxnSpPr>
        <p:spPr>
          <a:xfrm>
            <a:off x="11946687" y="411484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3ED21B7-F5A3-0BA3-93E6-CC1F0F28FDAD}"/>
              </a:ext>
            </a:extLst>
          </p:cNvPr>
          <p:cNvSpPr txBox="1"/>
          <p:nvPr/>
        </p:nvSpPr>
        <p:spPr>
          <a:xfrm rot="20620622">
            <a:off x="9113964" y="633431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8FA6034-AA5A-4FC0-19BC-14612C096336}"/>
              </a:ext>
            </a:extLst>
          </p:cNvPr>
          <p:cNvSpPr txBox="1"/>
          <p:nvPr/>
        </p:nvSpPr>
        <p:spPr>
          <a:xfrm>
            <a:off x="9964033" y="1072524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487B0FB-0046-84BF-D3DA-BB02FFA6B688}"/>
              </a:ext>
            </a:extLst>
          </p:cNvPr>
          <p:cNvCxnSpPr/>
          <p:nvPr/>
        </p:nvCxnSpPr>
        <p:spPr>
          <a:xfrm>
            <a:off x="8808842" y="1441857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4C95E6A-6769-DC2C-1638-6FD67B3304EA}"/>
              </a:ext>
            </a:extLst>
          </p:cNvPr>
          <p:cNvCxnSpPr>
            <a:cxnSpLocks/>
          </p:cNvCxnSpPr>
          <p:nvPr/>
        </p:nvCxnSpPr>
        <p:spPr>
          <a:xfrm>
            <a:off x="8193837" y="4147256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E955078D-277E-7DA0-0E0B-C62B3AA4EE01}"/>
              </a:ext>
            </a:extLst>
          </p:cNvPr>
          <p:cNvCxnSpPr>
            <a:cxnSpLocks/>
          </p:cNvCxnSpPr>
          <p:nvPr/>
        </p:nvCxnSpPr>
        <p:spPr>
          <a:xfrm flipV="1">
            <a:off x="8193837" y="3058574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78E22A9C-F89E-CDB2-D734-EC71F04F4740}"/>
              </a:ext>
            </a:extLst>
          </p:cNvPr>
          <p:cNvCxnSpPr>
            <a:cxnSpLocks/>
          </p:cNvCxnSpPr>
          <p:nvPr/>
        </p:nvCxnSpPr>
        <p:spPr>
          <a:xfrm>
            <a:off x="11946687" y="3058574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F4B0E69-0F90-9D3E-EFB1-7C288E0895C5}"/>
              </a:ext>
            </a:extLst>
          </p:cNvPr>
          <p:cNvSpPr txBox="1"/>
          <p:nvPr/>
        </p:nvSpPr>
        <p:spPr>
          <a:xfrm>
            <a:off x="9964033" y="3719614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711E39F1-E9E0-F068-DFA0-7FE83F44AE0F}"/>
              </a:ext>
            </a:extLst>
          </p:cNvPr>
          <p:cNvCxnSpPr/>
          <p:nvPr/>
        </p:nvCxnSpPr>
        <p:spPr>
          <a:xfrm>
            <a:off x="8808842" y="4088947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B158F64D-5F48-58CC-DEB5-2A8A86BAB789}"/>
              </a:ext>
            </a:extLst>
          </p:cNvPr>
          <p:cNvCxnSpPr>
            <a:cxnSpLocks/>
          </p:cNvCxnSpPr>
          <p:nvPr/>
        </p:nvCxnSpPr>
        <p:spPr>
          <a:xfrm>
            <a:off x="8193837" y="2750491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2F0AF534-3F2C-FAFE-36A5-363D0D60B604}"/>
              </a:ext>
            </a:extLst>
          </p:cNvPr>
          <p:cNvCxnSpPr>
            <a:cxnSpLocks/>
          </p:cNvCxnSpPr>
          <p:nvPr/>
        </p:nvCxnSpPr>
        <p:spPr>
          <a:xfrm flipV="1">
            <a:off x="8193837" y="1661809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78285DE-A8B7-3D98-AE60-902E563F84EB}"/>
              </a:ext>
            </a:extLst>
          </p:cNvPr>
          <p:cNvCxnSpPr>
            <a:cxnSpLocks/>
          </p:cNvCxnSpPr>
          <p:nvPr/>
        </p:nvCxnSpPr>
        <p:spPr>
          <a:xfrm>
            <a:off x="11946687" y="1661809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6589259-F8BE-CAB7-027C-C3F33EFB0029}"/>
              </a:ext>
            </a:extLst>
          </p:cNvPr>
          <p:cNvSpPr txBox="1"/>
          <p:nvPr/>
        </p:nvSpPr>
        <p:spPr>
          <a:xfrm>
            <a:off x="9964033" y="2322849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DFEC63D-452E-F775-155D-5D93792849FE}"/>
              </a:ext>
            </a:extLst>
          </p:cNvPr>
          <p:cNvCxnSpPr/>
          <p:nvPr/>
        </p:nvCxnSpPr>
        <p:spPr>
          <a:xfrm>
            <a:off x="8808842" y="2692182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283CC394-3D4B-6B24-EE88-9AB574401640}"/>
              </a:ext>
            </a:extLst>
          </p:cNvPr>
          <p:cNvCxnSpPr>
            <a:cxnSpLocks/>
          </p:cNvCxnSpPr>
          <p:nvPr/>
        </p:nvCxnSpPr>
        <p:spPr>
          <a:xfrm>
            <a:off x="8193837" y="541086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A0D29C34-F342-7D32-FE78-31B08E1ED4B6}"/>
              </a:ext>
            </a:extLst>
          </p:cNvPr>
          <p:cNvCxnSpPr>
            <a:cxnSpLocks/>
          </p:cNvCxnSpPr>
          <p:nvPr/>
        </p:nvCxnSpPr>
        <p:spPr>
          <a:xfrm flipV="1">
            <a:off x="8193837" y="432218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2866D113-3C5F-AA8F-EB14-ED69649C93AF}"/>
              </a:ext>
            </a:extLst>
          </p:cNvPr>
          <p:cNvCxnSpPr>
            <a:cxnSpLocks/>
          </p:cNvCxnSpPr>
          <p:nvPr/>
        </p:nvCxnSpPr>
        <p:spPr>
          <a:xfrm>
            <a:off x="11946687" y="432218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935455A7-BF21-81AA-EC3A-1CB9FDEB1B38}"/>
              </a:ext>
            </a:extLst>
          </p:cNvPr>
          <p:cNvSpPr txBox="1"/>
          <p:nvPr/>
        </p:nvSpPr>
        <p:spPr>
          <a:xfrm>
            <a:off x="10026626" y="4983222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C5EEFFC-EC92-ACF0-7749-2E76389BEC36}"/>
              </a:ext>
            </a:extLst>
          </p:cNvPr>
          <p:cNvCxnSpPr/>
          <p:nvPr/>
        </p:nvCxnSpPr>
        <p:spPr>
          <a:xfrm>
            <a:off x="8808842" y="535255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DCA3E65E-8661-76D8-BAF3-23FFBDC88F48}"/>
              </a:ext>
            </a:extLst>
          </p:cNvPr>
          <p:cNvSpPr/>
          <p:nvPr/>
        </p:nvSpPr>
        <p:spPr>
          <a:xfrm flipH="1">
            <a:off x="7546506" y="502872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4B7AAA9-F8C4-F0D8-2066-E3FBBC2105BF}"/>
              </a:ext>
            </a:extLst>
          </p:cNvPr>
          <p:cNvSpPr txBox="1"/>
          <p:nvPr/>
        </p:nvSpPr>
        <p:spPr>
          <a:xfrm>
            <a:off x="11383921" y="0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F0037F14-F34A-4F7A-76AC-360B0C50ACB7}"/>
              </a:ext>
            </a:extLst>
          </p:cNvPr>
          <p:cNvCxnSpPr>
            <a:cxnSpLocks/>
          </p:cNvCxnSpPr>
          <p:nvPr/>
        </p:nvCxnSpPr>
        <p:spPr>
          <a:xfrm>
            <a:off x="8240061" y="98806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C4CD665D-EDC7-9BD4-A695-0F799CFCB922}"/>
              </a:ext>
            </a:extLst>
          </p:cNvPr>
          <p:cNvSpPr txBox="1"/>
          <p:nvPr/>
        </p:nvSpPr>
        <p:spPr>
          <a:xfrm>
            <a:off x="7762033" y="576580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9439987D-ECD5-8D77-4FB7-AF6C3996B395}"/>
              </a:ext>
            </a:extLst>
          </p:cNvPr>
          <p:cNvCxnSpPr>
            <a:cxnSpLocks/>
          </p:cNvCxnSpPr>
          <p:nvPr/>
        </p:nvCxnSpPr>
        <p:spPr>
          <a:xfrm>
            <a:off x="8193837" y="655785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00AF71A2-364D-ECC3-4EA7-C0CC70E0E443}"/>
              </a:ext>
            </a:extLst>
          </p:cNvPr>
          <p:cNvCxnSpPr>
            <a:cxnSpLocks/>
          </p:cNvCxnSpPr>
          <p:nvPr/>
        </p:nvCxnSpPr>
        <p:spPr>
          <a:xfrm flipV="1">
            <a:off x="8193837" y="546917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58D0CFFB-B635-ECF5-BA0D-37D7A759D45F}"/>
              </a:ext>
            </a:extLst>
          </p:cNvPr>
          <p:cNvCxnSpPr>
            <a:cxnSpLocks/>
          </p:cNvCxnSpPr>
          <p:nvPr/>
        </p:nvCxnSpPr>
        <p:spPr>
          <a:xfrm>
            <a:off x="11946687" y="546917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40C8FC2-DDBB-C220-3EFE-6751862F50E0}"/>
              </a:ext>
            </a:extLst>
          </p:cNvPr>
          <p:cNvSpPr txBox="1"/>
          <p:nvPr/>
        </p:nvSpPr>
        <p:spPr>
          <a:xfrm>
            <a:off x="9277697" y="6131837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C8C8A723-F05F-B391-7ECD-17492FEFB426}"/>
              </a:ext>
            </a:extLst>
          </p:cNvPr>
          <p:cNvCxnSpPr/>
          <p:nvPr/>
        </p:nvCxnSpPr>
        <p:spPr>
          <a:xfrm>
            <a:off x="8808842" y="649954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489B3F72-4DDF-769F-380A-661C6511482E}"/>
              </a:ext>
            </a:extLst>
          </p:cNvPr>
          <p:cNvSpPr/>
          <p:nvPr/>
        </p:nvSpPr>
        <p:spPr>
          <a:xfrm>
            <a:off x="7546507" y="259879"/>
            <a:ext cx="4493094" cy="6519968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Environmental</a:t>
            </a:r>
            <a:r>
              <a:rPr lang="nb-NO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factors</a:t>
            </a:r>
            <a:endParaRPr lang="nb-NO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Climate</a:t>
            </a:r>
            <a:r>
              <a:rPr lang="nb-NO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nb-NO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terrain</a:t>
            </a:r>
            <a:endParaRPr lang="nb-NO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79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918A078-F6D6-9320-8429-8E785C4B5562}"/>
              </a:ext>
            </a:extLst>
          </p:cNvPr>
          <p:cNvSpPr txBox="1"/>
          <p:nvPr/>
        </p:nvSpPr>
        <p:spPr>
          <a:xfrm>
            <a:off x="5197563" y="1446935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79240A1-632C-E39D-1EB4-B618144835DA}"/>
              </a:ext>
            </a:extLst>
          </p:cNvPr>
          <p:cNvCxnSpPr>
            <a:cxnSpLocks/>
          </p:cNvCxnSpPr>
          <p:nvPr/>
        </p:nvCxnSpPr>
        <p:spPr>
          <a:xfrm flipH="1">
            <a:off x="5686425" y="1816267"/>
            <a:ext cx="473664" cy="9360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4418ACF-804B-01E3-DA0B-2AFCCB933181}"/>
              </a:ext>
            </a:extLst>
          </p:cNvPr>
          <p:cNvCxnSpPr>
            <a:cxnSpLocks/>
          </p:cNvCxnSpPr>
          <p:nvPr/>
        </p:nvCxnSpPr>
        <p:spPr>
          <a:xfrm>
            <a:off x="6258074" y="1839661"/>
            <a:ext cx="1008118" cy="1065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ihåndsform: figur 30">
            <a:extLst>
              <a:ext uri="{FF2B5EF4-FFF2-40B4-BE49-F238E27FC236}">
                <a16:creationId xmlns:a16="http://schemas.microsoft.com/office/drawing/2014/main" id="{74AF859E-188B-3F5A-43AE-1818E87862E0}"/>
              </a:ext>
            </a:extLst>
          </p:cNvPr>
          <p:cNvSpPr/>
          <p:nvPr/>
        </p:nvSpPr>
        <p:spPr>
          <a:xfrm rot="5866917">
            <a:off x="6542320" y="326263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Frihåndsform: figur 31">
            <a:extLst>
              <a:ext uri="{FF2B5EF4-FFF2-40B4-BE49-F238E27FC236}">
                <a16:creationId xmlns:a16="http://schemas.microsoft.com/office/drawing/2014/main" id="{4C7A153B-BB5C-4DDE-DBA8-2192CE8B972E}"/>
              </a:ext>
            </a:extLst>
          </p:cNvPr>
          <p:cNvSpPr/>
          <p:nvPr/>
        </p:nvSpPr>
        <p:spPr>
          <a:xfrm rot="5866917">
            <a:off x="5211970" y="367589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Frihåndsform: figur 32">
            <a:extLst>
              <a:ext uri="{FF2B5EF4-FFF2-40B4-BE49-F238E27FC236}">
                <a16:creationId xmlns:a16="http://schemas.microsoft.com/office/drawing/2014/main" id="{00A21A1D-E483-040A-AFB3-DD096931C726}"/>
              </a:ext>
            </a:extLst>
          </p:cNvPr>
          <p:cNvSpPr/>
          <p:nvPr/>
        </p:nvSpPr>
        <p:spPr>
          <a:xfrm rot="5866917">
            <a:off x="4766576" y="378229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376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ihåndsform: figur 30">
            <a:extLst>
              <a:ext uri="{FF2B5EF4-FFF2-40B4-BE49-F238E27FC236}">
                <a16:creationId xmlns:a16="http://schemas.microsoft.com/office/drawing/2014/main" id="{74AF859E-188B-3F5A-43AE-1818E87862E0}"/>
              </a:ext>
            </a:extLst>
          </p:cNvPr>
          <p:cNvSpPr/>
          <p:nvPr/>
        </p:nvSpPr>
        <p:spPr>
          <a:xfrm rot="5866917">
            <a:off x="6542320" y="326263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Frihåndsform: figur 31">
            <a:extLst>
              <a:ext uri="{FF2B5EF4-FFF2-40B4-BE49-F238E27FC236}">
                <a16:creationId xmlns:a16="http://schemas.microsoft.com/office/drawing/2014/main" id="{4C7A153B-BB5C-4DDE-DBA8-2192CE8B972E}"/>
              </a:ext>
            </a:extLst>
          </p:cNvPr>
          <p:cNvSpPr/>
          <p:nvPr/>
        </p:nvSpPr>
        <p:spPr>
          <a:xfrm rot="5866917">
            <a:off x="5211970" y="367589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Frihåndsform: figur 32">
            <a:extLst>
              <a:ext uri="{FF2B5EF4-FFF2-40B4-BE49-F238E27FC236}">
                <a16:creationId xmlns:a16="http://schemas.microsoft.com/office/drawing/2014/main" id="{00A21A1D-E483-040A-AFB3-DD096931C726}"/>
              </a:ext>
            </a:extLst>
          </p:cNvPr>
          <p:cNvSpPr/>
          <p:nvPr/>
        </p:nvSpPr>
        <p:spPr>
          <a:xfrm rot="5866917">
            <a:off x="4766576" y="378229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5EC365-488B-316C-90FC-899E867D9CB1}"/>
              </a:ext>
            </a:extLst>
          </p:cNvPr>
          <p:cNvSpPr/>
          <p:nvPr/>
        </p:nvSpPr>
        <p:spPr>
          <a:xfrm>
            <a:off x="4323447" y="1331667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7" y="19937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4048125" y="25324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4634850" y="21631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8781" y="33406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0694" y="30598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28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C2E26135-6115-4301-0ABB-C712DE9D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1" y="1905001"/>
            <a:ext cx="7718728" cy="3039676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B58219F8-A10D-C960-B86A-9A0368609931}"/>
              </a:ext>
            </a:extLst>
          </p:cNvPr>
          <p:cNvSpPr/>
          <p:nvPr/>
        </p:nvSpPr>
        <p:spPr>
          <a:xfrm>
            <a:off x="10249942" y="78153"/>
            <a:ext cx="1912225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60160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49537" y="1135826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084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0" y="1627277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9033E94-FC9B-F967-6672-9798F211A180}"/>
              </a:ext>
            </a:extLst>
          </p:cNvPr>
          <p:cNvSpPr/>
          <p:nvPr/>
        </p:nvSpPr>
        <p:spPr>
          <a:xfrm>
            <a:off x="7991552" y="396075"/>
            <a:ext cx="1720350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404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22842" y="-13372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3022266" y="1754320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2FE4A1-8252-4B83-9DA2-FA52F1D4C277}"/>
              </a:ext>
            </a:extLst>
          </p:cNvPr>
          <p:cNvSpPr/>
          <p:nvPr/>
        </p:nvSpPr>
        <p:spPr>
          <a:xfrm>
            <a:off x="10249942" y="78153"/>
            <a:ext cx="1912225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04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3022266" y="1754320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58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382862" y="1209675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6123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307162" y="1181100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FC9A1CF5-3727-05B6-D5F7-3D5DAFF68C6B}"/>
              </a:ext>
            </a:extLst>
          </p:cNvPr>
          <p:cNvSpPr/>
          <p:nvPr/>
        </p:nvSpPr>
        <p:spPr>
          <a:xfrm rot="5866917">
            <a:off x="6360373" y="287249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B37D8EA4-80BE-28FC-0650-047144A6951A}"/>
              </a:ext>
            </a:extLst>
          </p:cNvPr>
          <p:cNvSpPr/>
          <p:nvPr/>
        </p:nvSpPr>
        <p:spPr>
          <a:xfrm rot="5866917">
            <a:off x="5030023" y="328575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04DF2D47-C455-15A5-29D3-22D495F20359}"/>
              </a:ext>
            </a:extLst>
          </p:cNvPr>
          <p:cNvSpPr/>
          <p:nvPr/>
        </p:nvSpPr>
        <p:spPr>
          <a:xfrm rot="5866917">
            <a:off x="4584629" y="339214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552F4062-3DF7-5633-6211-053DA54F5D5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884377" y="990370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2CE5742-E9CA-C20E-C543-A72ABED104E7}"/>
              </a:ext>
            </a:extLst>
          </p:cNvPr>
          <p:cNvSpPr txBox="1"/>
          <p:nvPr/>
        </p:nvSpPr>
        <p:spPr>
          <a:xfrm>
            <a:off x="1358382" y="621038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9905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307162" y="1181100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FC9A1CF5-3727-05B6-D5F7-3D5DAFF68C6B}"/>
              </a:ext>
            </a:extLst>
          </p:cNvPr>
          <p:cNvSpPr/>
          <p:nvPr/>
        </p:nvSpPr>
        <p:spPr>
          <a:xfrm rot="5866917">
            <a:off x="6360373" y="287249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B37D8EA4-80BE-28FC-0650-047144A6951A}"/>
              </a:ext>
            </a:extLst>
          </p:cNvPr>
          <p:cNvSpPr/>
          <p:nvPr/>
        </p:nvSpPr>
        <p:spPr>
          <a:xfrm rot="5866917">
            <a:off x="5030023" y="328575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04DF2D47-C455-15A5-29D3-22D495F20359}"/>
              </a:ext>
            </a:extLst>
          </p:cNvPr>
          <p:cNvSpPr/>
          <p:nvPr/>
        </p:nvSpPr>
        <p:spPr>
          <a:xfrm rot="5866917">
            <a:off x="4584629" y="339214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552F4062-3DF7-5633-6211-053DA54F5D5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884377" y="990370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2CE5742-E9CA-C20E-C543-A72ABED104E7}"/>
              </a:ext>
            </a:extLst>
          </p:cNvPr>
          <p:cNvSpPr txBox="1"/>
          <p:nvPr/>
        </p:nvSpPr>
        <p:spPr>
          <a:xfrm>
            <a:off x="1358382" y="621038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8464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87C4F9-FD6F-A9EE-EF4D-B03F746824F3}"/>
              </a:ext>
            </a:extLst>
          </p:cNvPr>
          <p:cNvSpPr/>
          <p:nvPr/>
        </p:nvSpPr>
        <p:spPr>
          <a:xfrm>
            <a:off x="482377" y="775252"/>
            <a:ext cx="10071124" cy="50093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556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A9A1DAAD-4771-0CA2-A46D-AF49E639306F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6229EC30-94F7-1221-2DBD-5F5EAE5F5F1D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87924F15-B913-7FD9-969A-D49C1C6DB69A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016ADC25-7891-E60F-2FD2-26C8AF93D301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4498FA2-7DB2-AF14-6866-2EE01EB24AB9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1CF8E598-EC3B-3BF1-60E4-BCB2CCE6BD74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450E43C1-E127-5B83-615F-5886FCDD817B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D04EA078-BDBE-37AB-E4C5-E75DE2DD5F66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FD5E032-77D4-16D4-757A-9DCB41DAF4C5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D6CBBEFA-1BEF-5264-E409-9E2808DE0531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E4233F9C-3305-459B-DA0B-3333EFD6DA2C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1A781ED-97CD-28E7-DF85-53263CEE86EB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2798CCB2-CA87-5232-1329-A9DFCFBAB746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0B8B003B-6DD8-3D59-4002-AAFC7503F309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A674965-BF8D-BD20-AD6E-685777F37EE8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2D16D825-6C59-8FBA-FC91-1D622AC433DC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116626B8-D12C-35B0-67E6-279310D23E52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535CFB8D-5854-0C25-B669-386221716FCA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10064C6C-37EB-CB0C-5AC3-A5B293E5EEF1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8330657A-0771-0528-54F2-97A22B3EBEBD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4B82CCD-C37F-BCAF-8C48-617945264E5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Høyre klammeparentes 28">
            <a:extLst>
              <a:ext uri="{FF2B5EF4-FFF2-40B4-BE49-F238E27FC236}">
                <a16:creationId xmlns:a16="http://schemas.microsoft.com/office/drawing/2014/main" id="{26C13B53-33CA-9910-4AF2-EF247F816796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3B5BC48D-6D1F-ED10-7691-86467538B0AD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8B2D2B98-AC1A-838D-9C2C-B5822BFAE71C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9ED3A3E6-3782-6029-6CAA-6D13AD81F569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DCD1E98-7390-6590-C372-543F8DC29B0B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2F492B6-624B-B126-222C-08EE8922C97A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5883AD5A-8D74-2AF2-D076-B03DEBF60790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E97224A1-2222-4AA7-8BCC-CEFA0457C3C6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4D6567C8-D467-2671-9D38-8940FB8E1855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3DE2CD61-7B72-4AE9-FEBA-DA1A412D96D8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F1F5A8C5-6BC1-4A3C-BA5E-7DBC925A6FFA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1AF948BC-0417-F07A-87A7-D42860889D6C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0728CFA-2703-2D4E-726E-51F36A29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7" y="1739962"/>
            <a:ext cx="7403858" cy="36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2" y="19556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80496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5448300" y="24943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6035025" y="21250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8956" y="33025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0869" y="30217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31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100468"/>
            <a:ext cx="5457825" cy="15947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36FC6B8-B5D5-E6F9-9B0C-70D4CE9AA1C7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AF34A02-BD3C-F3E3-0BF4-CA651A954706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46E5CEB-9CAB-4757-0D6D-D0FE1B9C850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CE6899BF-D581-3258-6890-DDA694E7D511}"/>
              </a:ext>
            </a:extLst>
          </p:cNvPr>
          <p:cNvCxnSpPr>
            <a:cxnSpLocks/>
          </p:cNvCxnSpPr>
          <p:nvPr/>
        </p:nvCxnSpPr>
        <p:spPr>
          <a:xfrm>
            <a:off x="7180838" y="3530085"/>
            <a:ext cx="1368275" cy="1380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C5B099EB-FE1E-EA71-5033-8C3A347F0999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476ACEF3-4E06-006C-C24B-AE6125ABDE10}"/>
              </a:ext>
            </a:extLst>
          </p:cNvPr>
          <p:cNvSpPr txBox="1"/>
          <p:nvPr/>
        </p:nvSpPr>
        <p:spPr>
          <a:xfrm>
            <a:off x="2379133" y="2111659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Short term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D656582B-7EAA-EDE0-5A57-56FD4CDD9163}"/>
              </a:ext>
            </a:extLst>
          </p:cNvPr>
          <p:cNvSpPr txBox="1"/>
          <p:nvPr/>
        </p:nvSpPr>
        <p:spPr>
          <a:xfrm>
            <a:off x="6485905" y="2111659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Long term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FA90D0E1-41EA-77AA-D5F5-E6C3457F7E2B}"/>
              </a:ext>
            </a:extLst>
          </p:cNvPr>
          <p:cNvSpPr txBox="1"/>
          <p:nvPr/>
        </p:nvSpPr>
        <p:spPr>
          <a:xfrm>
            <a:off x="3438954" y="4847300"/>
            <a:ext cx="1170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Operations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5C1FEF8A-FE5A-2B87-57C9-A1271E45BDD5}"/>
              </a:ext>
            </a:extLst>
          </p:cNvPr>
          <p:cNvCxnSpPr/>
          <p:nvPr/>
        </p:nvCxnSpPr>
        <p:spPr>
          <a:xfrm>
            <a:off x="3196064" y="3530085"/>
            <a:ext cx="0" cy="75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0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C013ACA0-2000-1E42-F678-5D25C5DC63D8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825523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86807AB2-DE89-1608-828F-25C728018861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845692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A86F95D5-4EDE-EA53-A956-F6ECBE90748D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2110902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Plusstegn 1">
            <a:extLst>
              <a:ext uri="{FF2B5EF4-FFF2-40B4-BE49-F238E27FC236}">
                <a16:creationId xmlns:a16="http://schemas.microsoft.com/office/drawing/2014/main" id="{D8C2EAEC-A3F4-9403-FD96-4C9830D761E8}"/>
              </a:ext>
            </a:extLst>
          </p:cNvPr>
          <p:cNvSpPr/>
          <p:nvPr/>
        </p:nvSpPr>
        <p:spPr>
          <a:xfrm>
            <a:off x="8020046" y="2193660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314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6902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Plusstegn 45">
            <a:extLst>
              <a:ext uri="{FF2B5EF4-FFF2-40B4-BE49-F238E27FC236}">
                <a16:creationId xmlns:a16="http://schemas.microsoft.com/office/drawing/2014/main" id="{AA7AA513-0906-1BC5-8D3C-CC9BD5E5B609}"/>
              </a:ext>
            </a:extLst>
          </p:cNvPr>
          <p:cNvSpPr/>
          <p:nvPr/>
        </p:nvSpPr>
        <p:spPr>
          <a:xfrm>
            <a:off x="7049279" y="301260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3767200" y="3370302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9336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Plusstegn 45">
            <a:extLst>
              <a:ext uri="{FF2B5EF4-FFF2-40B4-BE49-F238E27FC236}">
                <a16:creationId xmlns:a16="http://schemas.microsoft.com/office/drawing/2014/main" id="{AA7AA513-0906-1BC5-8D3C-CC9BD5E5B609}"/>
              </a:ext>
            </a:extLst>
          </p:cNvPr>
          <p:cNvSpPr/>
          <p:nvPr/>
        </p:nvSpPr>
        <p:spPr>
          <a:xfrm>
            <a:off x="7049279" y="301260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3767200" y="3370302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3790950" y="3691796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49" name="Plusstegn 48">
            <a:extLst>
              <a:ext uri="{FF2B5EF4-FFF2-40B4-BE49-F238E27FC236}">
                <a16:creationId xmlns:a16="http://schemas.microsoft.com/office/drawing/2014/main" id="{EBA0B2ED-009C-166F-253E-709FFBD9261A}"/>
              </a:ext>
            </a:extLst>
          </p:cNvPr>
          <p:cNvSpPr/>
          <p:nvPr/>
        </p:nvSpPr>
        <p:spPr>
          <a:xfrm>
            <a:off x="6059308" y="33791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80848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6C819A-B915-5BE5-A523-6C764FBBB928}"/>
              </a:ext>
            </a:extLst>
          </p:cNvPr>
          <p:cNvSpPr txBox="1"/>
          <p:nvPr/>
        </p:nvSpPr>
        <p:spPr>
          <a:xfrm>
            <a:off x="5896976" y="1598056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3FDBA10-3D2A-7240-B102-E3E60E2456B5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3065BE9-B53E-A4DB-0D10-A72E5D05F693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A67DE60A-8152-7C51-55F5-B8E1B141203D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4A642C3-9346-CCC8-586E-EA00FB4BCC53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64961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6C819A-B915-5BE5-A523-6C764FBBB928}"/>
              </a:ext>
            </a:extLst>
          </p:cNvPr>
          <p:cNvSpPr txBox="1"/>
          <p:nvPr/>
        </p:nvSpPr>
        <p:spPr>
          <a:xfrm>
            <a:off x="5896976" y="1598056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4003" y="2002095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7886531" y="2336719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Disease</a:t>
            </a:r>
            <a:endParaRPr lang="nb-NO" dirty="0"/>
          </a:p>
          <a:p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12" name="Plusstegn 11">
            <a:extLst>
              <a:ext uri="{FF2B5EF4-FFF2-40B4-BE49-F238E27FC236}">
                <a16:creationId xmlns:a16="http://schemas.microsoft.com/office/drawing/2014/main" id="{107B9772-AB27-C1B7-7750-041F5A02F94F}"/>
              </a:ext>
            </a:extLst>
          </p:cNvPr>
          <p:cNvSpPr/>
          <p:nvPr/>
        </p:nvSpPr>
        <p:spPr>
          <a:xfrm>
            <a:off x="8949899" y="2095358"/>
            <a:ext cx="504825" cy="36931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3FDBA10-3D2A-7240-B102-E3E60E2456B5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3065BE9-B53E-A4DB-0D10-A72E5D05F693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A67DE60A-8152-7C51-55F5-B8E1B141203D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4A642C3-9346-CCC8-586E-EA00FB4BCC53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080C509-9639-833B-826A-DA554E746FC7}"/>
              </a:ext>
            </a:extLst>
          </p:cNvPr>
          <p:cNvCxnSpPr>
            <a:endCxn id="8" idx="3"/>
          </p:cNvCxnSpPr>
          <p:nvPr/>
        </p:nvCxnSpPr>
        <p:spPr>
          <a:xfrm>
            <a:off x="8949899" y="2371427"/>
            <a:ext cx="0" cy="28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9F63DDAD-61DA-77D7-FD36-41E523F1ABF6}"/>
              </a:ext>
            </a:extLst>
          </p:cNvPr>
          <p:cNvCxnSpPr/>
          <p:nvPr/>
        </p:nvCxnSpPr>
        <p:spPr>
          <a:xfrm>
            <a:off x="9102299" y="2694592"/>
            <a:ext cx="0" cy="28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3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41" y="1902896"/>
            <a:ext cx="8072061" cy="2654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4492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36FC6B8-B5D5-E6F9-9B0C-70D4CE9AA1C7}"/>
              </a:ext>
            </a:extLst>
          </p:cNvPr>
          <p:cNvSpPr txBox="1"/>
          <p:nvPr/>
        </p:nvSpPr>
        <p:spPr>
          <a:xfrm>
            <a:off x="4567793" y="561975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Deployed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AF34A02-BD3C-F3E3-0BF4-CA651A954706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46E5CEB-9CAB-4757-0D6D-D0FE1B9C8501}"/>
              </a:ext>
            </a:extLst>
          </p:cNvPr>
          <p:cNvSpPr txBox="1"/>
          <p:nvPr/>
        </p:nvSpPr>
        <p:spPr>
          <a:xfrm>
            <a:off x="8059778" y="561975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deployed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FC05438-485D-14FA-C060-074C9F95454A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0103035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106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2924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6784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892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562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4035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7256251" y="3078719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47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7256251" y="3078719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AE36443F-D91C-B860-4CA9-4DD0F7ADDADD}"/>
              </a:ext>
            </a:extLst>
          </p:cNvPr>
          <p:cNvSpPr txBox="1"/>
          <p:nvPr/>
        </p:nvSpPr>
        <p:spPr>
          <a:xfrm>
            <a:off x="7256251" y="3407688"/>
            <a:ext cx="45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Environment </a:t>
            </a:r>
            <a:r>
              <a:rPr lang="nb-NO" dirty="0" err="1"/>
              <a:t>resilience</a:t>
            </a:r>
            <a:r>
              <a:rPr lang="nb-NO" dirty="0"/>
              <a:t> (heat, </a:t>
            </a:r>
            <a:r>
              <a:rPr lang="nb-NO" dirty="0" err="1"/>
              <a:t>cold</a:t>
            </a:r>
            <a:r>
              <a:rPr lang="nb-NO" dirty="0"/>
              <a:t>, </a:t>
            </a:r>
            <a:r>
              <a:rPr lang="nb-NO" dirty="0" err="1"/>
              <a:t>altitude</a:t>
            </a:r>
            <a:r>
              <a:rPr lang="nb-NO" dirty="0"/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28989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0704"/>
            <a:ext cx="5457825" cy="269239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827727"/>
            <a:ext cx="6341165" cy="191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294519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26614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5000366" y="5327120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Prolonged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5102882" y="59770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9793888" y="5339422"/>
            <a:ext cx="19663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Initial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6272049" y="1138966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352231" y="4569282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V="1">
            <a:off x="10423992" y="4648415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8588788" y="597707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/>
          <p:nvPr/>
        </p:nvCxnSpPr>
        <p:spPr>
          <a:xfrm>
            <a:off x="9571942" y="1082415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28159" y="5327119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8171506" y="4569282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352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036558"/>
            <a:ext cx="5457825" cy="223385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1750" y="1276327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5911750" y="1747805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disease</a:t>
            </a:r>
            <a:endParaRPr lang="nb-NO" dirty="0"/>
          </a:p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714583"/>
            <a:ext cx="6341165" cy="202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18217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227710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036558"/>
            <a:ext cx="5457825" cy="223385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972475" y="3452071"/>
            <a:ext cx="1571273" cy="120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1750" y="1276327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5911750" y="1747805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disease</a:t>
            </a:r>
            <a:endParaRPr lang="nb-NO" dirty="0"/>
          </a:p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0A429CC-25B4-63D0-749D-A32CDBA02152}"/>
              </a:ext>
            </a:extLst>
          </p:cNvPr>
          <p:cNvSpPr txBox="1"/>
          <p:nvPr/>
        </p:nvSpPr>
        <p:spPr>
          <a:xfrm>
            <a:off x="8181973" y="4725746"/>
            <a:ext cx="37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post-</a:t>
            </a:r>
            <a:r>
              <a:rPr lang="nb-NO" dirty="0" err="1"/>
              <a:t>traumatic</a:t>
            </a:r>
            <a:r>
              <a:rPr lang="nb-NO" dirty="0"/>
              <a:t> stress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714583"/>
            <a:ext cx="6341165" cy="202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18217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3033690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3" y="2258968"/>
            <a:ext cx="9224613" cy="3301571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1A44897-B845-EDA7-7997-6EB42CAAE3AD}"/>
              </a:ext>
            </a:extLst>
          </p:cNvPr>
          <p:cNvSpPr txBox="1"/>
          <p:nvPr/>
        </p:nvSpPr>
        <p:spPr>
          <a:xfrm>
            <a:off x="2916748" y="1526232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1FF3C92-C44F-4736-0539-50A6BE0CEC88}"/>
              </a:ext>
            </a:extLst>
          </p:cNvPr>
          <p:cNvSpPr txBox="1"/>
          <p:nvPr/>
        </p:nvSpPr>
        <p:spPr>
          <a:xfrm>
            <a:off x="4349578" y="1526694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6682D45-1D55-887A-3DC5-8101F6BAAF30}"/>
              </a:ext>
            </a:extLst>
          </p:cNvPr>
          <p:cNvSpPr txBox="1"/>
          <p:nvPr/>
        </p:nvSpPr>
        <p:spPr>
          <a:xfrm>
            <a:off x="5911289" y="1521228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4D41FC8E-254D-515F-5E5D-C0FB4F2ACDDF}"/>
              </a:ext>
            </a:extLst>
          </p:cNvPr>
          <p:cNvCxnSpPr>
            <a:cxnSpLocks/>
          </p:cNvCxnSpPr>
          <p:nvPr/>
        </p:nvCxnSpPr>
        <p:spPr>
          <a:xfrm flipH="1">
            <a:off x="5571387" y="1985319"/>
            <a:ext cx="524613" cy="782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AA3799E0-0AD7-74BF-41AE-84C6B03E8500}"/>
              </a:ext>
            </a:extLst>
          </p:cNvPr>
          <p:cNvCxnSpPr>
            <a:cxnSpLocks/>
          </p:cNvCxnSpPr>
          <p:nvPr/>
        </p:nvCxnSpPr>
        <p:spPr>
          <a:xfrm>
            <a:off x="5089703" y="1976562"/>
            <a:ext cx="0" cy="79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B6DDAD5-EA51-84ED-9934-DEF9971489DF}"/>
              </a:ext>
            </a:extLst>
          </p:cNvPr>
          <p:cNvCxnSpPr>
            <a:cxnSpLocks/>
          </p:cNvCxnSpPr>
          <p:nvPr/>
        </p:nvCxnSpPr>
        <p:spPr>
          <a:xfrm>
            <a:off x="3775768" y="1976562"/>
            <a:ext cx="878610" cy="79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6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4927647" y="5937126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6583783" y="69738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6531204" y="4853391"/>
            <a:ext cx="1416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Fitness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7769268" y="1185747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115898" y="5425010"/>
            <a:ext cx="277055" cy="39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H="1" flipV="1">
            <a:off x="7979558" y="5425010"/>
            <a:ext cx="222717" cy="31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9927407" y="5380093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>
            <a:cxnSpLocks/>
          </p:cNvCxnSpPr>
          <p:nvPr/>
        </p:nvCxnSpPr>
        <p:spPr>
          <a:xfrm flipH="1" flipV="1">
            <a:off x="8478212" y="5099019"/>
            <a:ext cx="2228151" cy="25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56969" y="5937127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7148321" y="4458978"/>
            <a:ext cx="0" cy="33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C25F505-3285-F994-2B3D-6BD1DD73A03F}"/>
              </a:ext>
            </a:extLst>
          </p:cNvPr>
          <p:cNvSpPr txBox="1"/>
          <p:nvPr/>
        </p:nvSpPr>
        <p:spPr>
          <a:xfrm>
            <a:off x="7804924" y="1185747"/>
            <a:ext cx="1726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Climate</a:t>
            </a:r>
            <a:r>
              <a:rPr lang="nb-NO" dirty="0"/>
              <a:t>, </a:t>
            </a:r>
            <a:r>
              <a:rPr lang="nb-NO" dirty="0" err="1"/>
              <a:t>terrain</a:t>
            </a:r>
            <a:endParaRPr lang="nb-NO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3A3E0AA-C670-04F4-5337-1A4AA3E0F699}"/>
              </a:ext>
            </a:extLst>
          </p:cNvPr>
          <p:cNvSpPr/>
          <p:nvPr/>
        </p:nvSpPr>
        <p:spPr>
          <a:xfrm>
            <a:off x="281358" y="404763"/>
            <a:ext cx="11629284" cy="605956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2B338C-35F3-6DC4-40A8-6B45CAA44FC2}"/>
              </a:ext>
            </a:extLst>
          </p:cNvPr>
          <p:cNvSpPr/>
          <p:nvPr/>
        </p:nvSpPr>
        <p:spPr>
          <a:xfrm>
            <a:off x="433758" y="557163"/>
            <a:ext cx="11629284" cy="605956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027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F1C3BEED-EC26-E083-12E7-F43EA445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05" y="1969363"/>
            <a:ext cx="9660489" cy="3457575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969585" y="-964319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274957" y="1234999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459371" y="310448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6129021" y="351774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683627" y="362413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CA7F0AB0-FFA3-2F7D-806A-5F866438DAE9}"/>
              </a:ext>
            </a:extLst>
          </p:cNvPr>
          <p:cNvCxnSpPr>
            <a:cxnSpLocks/>
          </p:cNvCxnSpPr>
          <p:nvPr/>
        </p:nvCxnSpPr>
        <p:spPr>
          <a:xfrm>
            <a:off x="1348032" y="2195927"/>
            <a:ext cx="586032" cy="2074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9E0071C-F05D-9F95-8362-A8C7811A3287}"/>
              </a:ext>
            </a:extLst>
          </p:cNvPr>
          <p:cNvSpPr txBox="1"/>
          <p:nvPr/>
        </p:nvSpPr>
        <p:spPr>
          <a:xfrm>
            <a:off x="617474" y="1298838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92197B5-4B18-49D1-3E8A-C36CD9A994E1}"/>
              </a:ext>
            </a:extLst>
          </p:cNvPr>
          <p:cNvCxnSpPr/>
          <p:nvPr/>
        </p:nvCxnSpPr>
        <p:spPr>
          <a:xfrm>
            <a:off x="1348032" y="4439455"/>
            <a:ext cx="138689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E8D95572-B541-AEBA-07DF-6859DFC67D22}"/>
              </a:ext>
            </a:extLst>
          </p:cNvPr>
          <p:cNvSpPr/>
          <p:nvPr/>
        </p:nvSpPr>
        <p:spPr>
          <a:xfrm>
            <a:off x="237663" y="843221"/>
            <a:ext cx="2737839" cy="438791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0042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F1C3BEED-EC26-E083-12E7-F43EA445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05" y="1969363"/>
            <a:ext cx="9660489" cy="3457575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274957" y="1234999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459371" y="310448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6129021" y="351774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683627" y="362413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9E0071C-F05D-9F95-8362-A8C7811A3287}"/>
              </a:ext>
            </a:extLst>
          </p:cNvPr>
          <p:cNvSpPr txBox="1"/>
          <p:nvPr/>
        </p:nvSpPr>
        <p:spPr>
          <a:xfrm>
            <a:off x="312536" y="1279064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39F67AC7-8824-658D-9714-33ED4317FBFD}"/>
              </a:ext>
            </a:extLst>
          </p:cNvPr>
          <p:cNvSpPr/>
          <p:nvPr/>
        </p:nvSpPr>
        <p:spPr>
          <a:xfrm>
            <a:off x="10982739" y="1626861"/>
            <a:ext cx="591787" cy="42074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8ACBCE6E-AEB4-2AFC-E233-E18AA8180BAF}"/>
              </a:ext>
            </a:extLst>
          </p:cNvPr>
          <p:cNvSpPr/>
          <p:nvPr/>
        </p:nvSpPr>
        <p:spPr>
          <a:xfrm>
            <a:off x="1321753" y="1705119"/>
            <a:ext cx="591787" cy="3801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CA7F0AB0-FFA3-2F7D-806A-5F866438DAE9}"/>
              </a:ext>
            </a:extLst>
          </p:cNvPr>
          <p:cNvCxnSpPr>
            <a:cxnSpLocks/>
          </p:cNvCxnSpPr>
          <p:nvPr/>
        </p:nvCxnSpPr>
        <p:spPr>
          <a:xfrm>
            <a:off x="515191" y="1667100"/>
            <a:ext cx="1418873" cy="260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ktangel 16">
            <a:extLst>
              <a:ext uri="{FF2B5EF4-FFF2-40B4-BE49-F238E27FC236}">
                <a16:creationId xmlns:a16="http://schemas.microsoft.com/office/drawing/2014/main" id="{78397A75-ED71-06B2-DE6B-6C787380BE9C}"/>
              </a:ext>
            </a:extLst>
          </p:cNvPr>
          <p:cNvSpPr/>
          <p:nvPr/>
        </p:nvSpPr>
        <p:spPr>
          <a:xfrm rot="16200000">
            <a:off x="6201666" y="869812"/>
            <a:ext cx="591787" cy="9126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A33C785-FBBE-FEDB-644D-E175AB7713D9}"/>
              </a:ext>
            </a:extLst>
          </p:cNvPr>
          <p:cNvSpPr/>
          <p:nvPr/>
        </p:nvSpPr>
        <p:spPr>
          <a:xfrm rot="16200000">
            <a:off x="6587649" y="-2871277"/>
            <a:ext cx="591787" cy="9940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5256115" y="-905286"/>
            <a:ext cx="274038" cy="53164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9129F087-18C4-01F7-1B74-7CA0357ACA23}"/>
              </a:ext>
            </a:extLst>
          </p:cNvPr>
          <p:cNvCxnSpPr>
            <a:cxnSpLocks/>
          </p:cNvCxnSpPr>
          <p:nvPr/>
        </p:nvCxnSpPr>
        <p:spPr>
          <a:xfrm flipH="1">
            <a:off x="348775" y="2269228"/>
            <a:ext cx="7346528" cy="0"/>
          </a:xfrm>
          <a:prstGeom prst="line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92197B5-4B18-49D1-3E8A-C36CD9A994E1}"/>
              </a:ext>
            </a:extLst>
          </p:cNvPr>
          <p:cNvCxnSpPr/>
          <p:nvPr/>
        </p:nvCxnSpPr>
        <p:spPr>
          <a:xfrm>
            <a:off x="1348032" y="4439455"/>
            <a:ext cx="138689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5DEDA8D1-AD3B-6292-A0D2-60693D698568}"/>
              </a:ext>
            </a:extLst>
          </p:cNvPr>
          <p:cNvSpPr txBox="1"/>
          <p:nvPr/>
        </p:nvSpPr>
        <p:spPr>
          <a:xfrm>
            <a:off x="774106" y="1917557"/>
            <a:ext cx="206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/>
              <a:t>Reserve </a:t>
            </a:r>
            <a:r>
              <a:rPr lang="nb-NO" sz="2000" dirty="0" err="1"/>
              <a:t>capacity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16596717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9" y="942958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6553910" y="-2217288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5859282" y="-17970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9043696" y="185151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7713346" y="226477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7267952" y="237117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92197B5-4B18-49D1-3E8A-C36CD9A994E1}"/>
              </a:ext>
            </a:extLst>
          </p:cNvPr>
          <p:cNvCxnSpPr>
            <a:cxnSpLocks/>
          </p:cNvCxnSpPr>
          <p:nvPr/>
        </p:nvCxnSpPr>
        <p:spPr>
          <a:xfrm>
            <a:off x="6651150" y="4767983"/>
            <a:ext cx="1054845" cy="95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CC5B746C-3A38-533B-A7C9-DD0AEA20C9F3}"/>
              </a:ext>
            </a:extLst>
          </p:cNvPr>
          <p:cNvCxnSpPr>
            <a:cxnSpLocks/>
          </p:cNvCxnSpPr>
          <p:nvPr/>
        </p:nvCxnSpPr>
        <p:spPr>
          <a:xfrm>
            <a:off x="356509" y="3107293"/>
            <a:ext cx="4295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35DB31C6-8FFA-65E3-0038-CF4943D1AFBC}"/>
              </a:ext>
            </a:extLst>
          </p:cNvPr>
          <p:cNvCxnSpPr>
            <a:cxnSpLocks/>
          </p:cNvCxnSpPr>
          <p:nvPr/>
        </p:nvCxnSpPr>
        <p:spPr>
          <a:xfrm flipV="1">
            <a:off x="356509" y="449818"/>
            <a:ext cx="0" cy="264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9A6612FA-6E56-A07E-D4EC-6A270D2B3B4A}"/>
              </a:ext>
            </a:extLst>
          </p:cNvPr>
          <p:cNvCxnSpPr>
            <a:cxnSpLocks/>
          </p:cNvCxnSpPr>
          <p:nvPr/>
        </p:nvCxnSpPr>
        <p:spPr>
          <a:xfrm>
            <a:off x="1404259" y="1564243"/>
            <a:ext cx="2438400" cy="145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C8C31671-C3E2-B833-8AD5-61F441FBA5AB}"/>
              </a:ext>
            </a:extLst>
          </p:cNvPr>
          <p:cNvCxnSpPr>
            <a:cxnSpLocks/>
          </p:cNvCxnSpPr>
          <p:nvPr/>
        </p:nvCxnSpPr>
        <p:spPr>
          <a:xfrm>
            <a:off x="1423309" y="2126218"/>
            <a:ext cx="1514475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264BB086-A8B3-1E43-86E8-A6D7D9F69E8D}"/>
              </a:ext>
            </a:extLst>
          </p:cNvPr>
          <p:cNvCxnSpPr>
            <a:cxnSpLocks/>
          </p:cNvCxnSpPr>
          <p:nvPr/>
        </p:nvCxnSpPr>
        <p:spPr>
          <a:xfrm>
            <a:off x="908959" y="1564243"/>
            <a:ext cx="495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AE69A85-7E57-098C-4410-332E98A566CB}"/>
              </a:ext>
            </a:extLst>
          </p:cNvPr>
          <p:cNvCxnSpPr>
            <a:cxnSpLocks/>
          </p:cNvCxnSpPr>
          <p:nvPr/>
        </p:nvCxnSpPr>
        <p:spPr>
          <a:xfrm>
            <a:off x="908959" y="2126218"/>
            <a:ext cx="51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1C0F40E-75FD-D1BC-452D-4B9B2939CE52}"/>
              </a:ext>
            </a:extLst>
          </p:cNvPr>
          <p:cNvSpPr txBox="1"/>
          <p:nvPr/>
        </p:nvSpPr>
        <p:spPr>
          <a:xfrm>
            <a:off x="1642384" y="1341477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CEE840B8-71EE-802A-F297-D1B75A7F895F}"/>
              </a:ext>
            </a:extLst>
          </p:cNvPr>
          <p:cNvSpPr txBox="1"/>
          <p:nvPr/>
        </p:nvSpPr>
        <p:spPr>
          <a:xfrm>
            <a:off x="908959" y="2348985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AF0C575-4F15-B580-BF6E-79FB62C88CC2}"/>
              </a:ext>
            </a:extLst>
          </p:cNvPr>
          <p:cNvSpPr txBox="1"/>
          <p:nvPr/>
        </p:nvSpPr>
        <p:spPr>
          <a:xfrm>
            <a:off x="1581453" y="305966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operation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F915FC0B-1982-C7B3-D2BC-E0E2E53BEFAC}"/>
              </a:ext>
            </a:extLst>
          </p:cNvPr>
          <p:cNvSpPr txBox="1"/>
          <p:nvPr/>
        </p:nvSpPr>
        <p:spPr>
          <a:xfrm>
            <a:off x="368906" y="642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CD26BCE-CDCF-D033-3BBF-75A0DB395EE8}"/>
              </a:ext>
            </a:extLst>
          </p:cNvPr>
          <p:cNvSpPr txBox="1"/>
          <p:nvPr/>
        </p:nvSpPr>
        <p:spPr>
          <a:xfrm>
            <a:off x="360383" y="324443"/>
            <a:ext cx="10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Baseline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F7F54D19-E1C7-7230-91AF-F09269568A97}"/>
              </a:ext>
            </a:extLst>
          </p:cNvPr>
          <p:cNvCxnSpPr>
            <a:cxnSpLocks/>
          </p:cNvCxnSpPr>
          <p:nvPr/>
        </p:nvCxnSpPr>
        <p:spPr>
          <a:xfrm>
            <a:off x="1404259" y="1402316"/>
            <a:ext cx="0" cy="7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5A193A9E-675F-39BA-9220-B73E551D8481}"/>
              </a:ext>
            </a:extLst>
          </p:cNvPr>
          <p:cNvCxnSpPr>
            <a:cxnSpLocks/>
          </p:cNvCxnSpPr>
          <p:nvPr/>
        </p:nvCxnSpPr>
        <p:spPr>
          <a:xfrm>
            <a:off x="1642384" y="2960133"/>
            <a:ext cx="0" cy="16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58275B9-4CF4-DD42-4DB9-C90E1FE9B8FF}"/>
              </a:ext>
            </a:extLst>
          </p:cNvPr>
          <p:cNvSpPr txBox="1"/>
          <p:nvPr/>
        </p:nvSpPr>
        <p:spPr>
          <a:xfrm rot="16200000">
            <a:off x="-814095" y="1777461"/>
            <a:ext cx="194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3FD57F6-B7A9-BAF4-1902-EF86EE439301}"/>
              </a:ext>
            </a:extLst>
          </p:cNvPr>
          <p:cNvSpPr/>
          <p:nvPr/>
        </p:nvSpPr>
        <p:spPr>
          <a:xfrm rot="20566708">
            <a:off x="5549369" y="1611031"/>
            <a:ext cx="2931056" cy="70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295996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348829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526937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57475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759164" y="326691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6428814" y="36801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983420" y="378656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D45D30-394B-E35D-0C8D-B2331946F03E}"/>
              </a:ext>
            </a:extLst>
          </p:cNvPr>
          <p:cNvSpPr/>
          <p:nvPr/>
        </p:nvSpPr>
        <p:spPr>
          <a:xfrm>
            <a:off x="2224332" y="1724940"/>
            <a:ext cx="3671645" cy="433361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EB7A066-8A9B-7E0A-2BB4-2CEF27CE3960}"/>
              </a:ext>
            </a:extLst>
          </p:cNvPr>
          <p:cNvSpPr txBox="1"/>
          <p:nvPr/>
        </p:nvSpPr>
        <p:spPr>
          <a:xfrm>
            <a:off x="6707954" y="4103712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operations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079055C-BBC9-3CBE-76DE-1DE7A9411A93}"/>
              </a:ext>
            </a:extLst>
          </p:cNvPr>
          <p:cNvCxnSpPr/>
          <p:nvPr/>
        </p:nvCxnSpPr>
        <p:spPr>
          <a:xfrm flipV="1">
            <a:off x="7748278" y="3597319"/>
            <a:ext cx="227768" cy="391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96A6A232-05EA-1CE9-74AC-ACE1C1640267}"/>
              </a:ext>
            </a:extLst>
          </p:cNvPr>
          <p:cNvCxnSpPr>
            <a:cxnSpLocks/>
          </p:cNvCxnSpPr>
          <p:nvPr/>
        </p:nvCxnSpPr>
        <p:spPr>
          <a:xfrm flipH="1" flipV="1">
            <a:off x="6664746" y="3979090"/>
            <a:ext cx="475396" cy="13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564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348829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526937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57475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D45D30-394B-E35D-0C8D-B2331946F03E}"/>
              </a:ext>
            </a:extLst>
          </p:cNvPr>
          <p:cNvSpPr/>
          <p:nvPr/>
        </p:nvSpPr>
        <p:spPr>
          <a:xfrm>
            <a:off x="2224332" y="1724940"/>
            <a:ext cx="3671645" cy="433361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9920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3EE76A33-F5C7-6F86-958B-8A817176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0" y="1920204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978868" y="-863807"/>
            <a:ext cx="700741" cy="6067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284240" y="1450203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859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4927647" y="5937126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6583783" y="69738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6531204" y="4853391"/>
            <a:ext cx="1416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Fitness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7769268" y="1185747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115898" y="5425010"/>
            <a:ext cx="277055" cy="39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H="1" flipV="1">
            <a:off x="7979558" y="5425010"/>
            <a:ext cx="222717" cy="31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9927407" y="5380093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>
            <a:cxnSpLocks/>
          </p:cNvCxnSpPr>
          <p:nvPr/>
        </p:nvCxnSpPr>
        <p:spPr>
          <a:xfrm flipH="1" flipV="1">
            <a:off x="8478212" y="5099019"/>
            <a:ext cx="2228151" cy="25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56969" y="5937127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7148321" y="4458978"/>
            <a:ext cx="0" cy="33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C25F505-3285-F994-2B3D-6BD1DD73A03F}"/>
              </a:ext>
            </a:extLst>
          </p:cNvPr>
          <p:cNvSpPr txBox="1"/>
          <p:nvPr/>
        </p:nvSpPr>
        <p:spPr>
          <a:xfrm>
            <a:off x="7804924" y="1185747"/>
            <a:ext cx="1726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Climate</a:t>
            </a:r>
            <a:r>
              <a:rPr lang="nb-NO" dirty="0"/>
              <a:t>, </a:t>
            </a:r>
            <a:r>
              <a:rPr lang="nb-NO" dirty="0" err="1"/>
              <a:t>terrain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9380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5DEAF784-2DCD-9DB9-B699-0C76F947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3" y="1883685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685864" y="369922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507F119C-D850-A382-94A2-0A23637839B7}"/>
              </a:ext>
            </a:extLst>
          </p:cNvPr>
          <p:cNvCxnSpPr>
            <a:cxnSpLocks/>
          </p:cNvCxnSpPr>
          <p:nvPr/>
        </p:nvCxnSpPr>
        <p:spPr>
          <a:xfrm flipH="1" flipV="1">
            <a:off x="6518822" y="3719956"/>
            <a:ext cx="354780" cy="223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DA84EB0-8225-30B5-0B72-BE1FD774673C}"/>
              </a:ext>
            </a:extLst>
          </p:cNvPr>
          <p:cNvCxnSpPr>
            <a:cxnSpLocks/>
          </p:cNvCxnSpPr>
          <p:nvPr/>
        </p:nvCxnSpPr>
        <p:spPr>
          <a:xfrm flipH="1" flipV="1">
            <a:off x="6205217" y="3855360"/>
            <a:ext cx="514017" cy="210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C2EF570-2B89-436E-8DEC-0808503E18A4}"/>
              </a:ext>
            </a:extLst>
          </p:cNvPr>
          <p:cNvSpPr txBox="1"/>
          <p:nvPr/>
        </p:nvSpPr>
        <p:spPr>
          <a:xfrm>
            <a:off x="6873602" y="5779291"/>
            <a:ext cx="29978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Possible</a:t>
            </a:r>
            <a:r>
              <a:rPr lang="nb-NO" dirty="0"/>
              <a:t> for </a:t>
            </a:r>
            <a:r>
              <a:rPr lang="nb-NO" dirty="0" err="1"/>
              <a:t>micro</a:t>
            </a:r>
            <a:r>
              <a:rPr lang="nb-NO" dirty="0"/>
              <a:t> sessions?</a:t>
            </a:r>
          </a:p>
          <a:p>
            <a:r>
              <a:rPr lang="nb-NO" dirty="0" err="1"/>
              <a:t>Flexible</a:t>
            </a:r>
            <a:r>
              <a:rPr lang="nb-NO" dirty="0"/>
              <a:t> sessions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561DEE-F2E3-65FE-B440-12FFD91A18AF}"/>
              </a:ext>
            </a:extLst>
          </p:cNvPr>
          <p:cNvCxnSpPr>
            <a:cxnSpLocks/>
          </p:cNvCxnSpPr>
          <p:nvPr/>
        </p:nvCxnSpPr>
        <p:spPr>
          <a:xfrm flipH="1" flipV="1">
            <a:off x="6813172" y="3593658"/>
            <a:ext cx="412180" cy="2130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22549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04D02EB3-B6DA-82E3-8C49-F82AB31B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7" y="1937400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743014" y="36801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507F119C-D850-A382-94A2-0A23637839B7}"/>
              </a:ext>
            </a:extLst>
          </p:cNvPr>
          <p:cNvCxnSpPr>
            <a:cxnSpLocks/>
          </p:cNvCxnSpPr>
          <p:nvPr/>
        </p:nvCxnSpPr>
        <p:spPr>
          <a:xfrm flipH="1" flipV="1">
            <a:off x="6551072" y="3738312"/>
            <a:ext cx="386594" cy="217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DA84EB0-8225-30B5-0B72-BE1FD774673C}"/>
              </a:ext>
            </a:extLst>
          </p:cNvPr>
          <p:cNvCxnSpPr>
            <a:cxnSpLocks/>
          </p:cNvCxnSpPr>
          <p:nvPr/>
        </p:nvCxnSpPr>
        <p:spPr>
          <a:xfrm flipH="1" flipV="1">
            <a:off x="5699099" y="4151575"/>
            <a:ext cx="1125986" cy="181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C2EF570-2B89-436E-8DEC-0808503E18A4}"/>
              </a:ext>
            </a:extLst>
          </p:cNvPr>
          <p:cNvSpPr txBox="1"/>
          <p:nvPr/>
        </p:nvSpPr>
        <p:spPr>
          <a:xfrm>
            <a:off x="6873602" y="5779291"/>
            <a:ext cx="18771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Flexible</a:t>
            </a:r>
            <a:r>
              <a:rPr lang="nb-NO" dirty="0"/>
              <a:t> sessions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561DEE-F2E3-65FE-B440-12FFD91A18AF}"/>
              </a:ext>
            </a:extLst>
          </p:cNvPr>
          <p:cNvCxnSpPr>
            <a:cxnSpLocks/>
          </p:cNvCxnSpPr>
          <p:nvPr/>
        </p:nvCxnSpPr>
        <p:spPr>
          <a:xfrm flipH="1" flipV="1">
            <a:off x="6825085" y="3498820"/>
            <a:ext cx="319009" cy="224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18408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295525" y="4910213"/>
            <a:ext cx="5457825" cy="91011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671951" y="562927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30 </a:t>
            </a:r>
            <a:r>
              <a:rPr lang="nb-NO" dirty="0" err="1"/>
              <a:t>days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9724C55-659E-2818-D2E9-9BD5E24B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2" y="196278"/>
            <a:ext cx="4187488" cy="20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14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07" y="2377404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685864" y="369922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173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30A31F7-8069-94D9-FCE5-4FF0492F11BF}"/>
              </a:ext>
            </a:extLst>
          </p:cNvPr>
          <p:cNvSpPr/>
          <p:nvPr/>
        </p:nvSpPr>
        <p:spPr>
          <a:xfrm>
            <a:off x="432134" y="1742875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Easy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84B130D-872E-722E-584A-0B9DCA881446}"/>
              </a:ext>
            </a:extLst>
          </p:cNvPr>
          <p:cNvSpPr/>
          <p:nvPr/>
        </p:nvSpPr>
        <p:spPr>
          <a:xfrm>
            <a:off x="432133" y="3162100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Moderate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B3CE08E-41D2-05B2-083D-C2EAFF1F813C}"/>
              </a:ext>
            </a:extLst>
          </p:cNvPr>
          <p:cNvSpPr/>
          <p:nvPr/>
        </p:nvSpPr>
        <p:spPr>
          <a:xfrm>
            <a:off x="432133" y="4667050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Hard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48B629CD-B1ED-AFE7-C0A6-010CE778E429}"/>
              </a:ext>
            </a:extLst>
          </p:cNvPr>
          <p:cNvCxnSpPr>
            <a:cxnSpLocks/>
          </p:cNvCxnSpPr>
          <p:nvPr/>
        </p:nvCxnSpPr>
        <p:spPr>
          <a:xfrm>
            <a:off x="2784808" y="6062462"/>
            <a:ext cx="8621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40E0372C-3976-1FA6-795F-073044554CD9}"/>
              </a:ext>
            </a:extLst>
          </p:cNvPr>
          <p:cNvSpPr/>
          <p:nvPr/>
        </p:nvSpPr>
        <p:spPr>
          <a:xfrm>
            <a:off x="4643437" y="754428"/>
            <a:ext cx="29051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C479363-8745-1656-F28A-935A4C5891E8}"/>
              </a:ext>
            </a:extLst>
          </p:cNvPr>
          <p:cNvSpPr txBox="1"/>
          <p:nvPr/>
        </p:nvSpPr>
        <p:spPr>
          <a:xfrm>
            <a:off x="4735484" y="6062462"/>
            <a:ext cx="226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Mesocycle</a:t>
            </a:r>
            <a:r>
              <a:rPr lang="nb-NO" dirty="0"/>
              <a:t> ~ 6 </a:t>
            </a:r>
            <a:r>
              <a:rPr lang="nb-NO" dirty="0" err="1"/>
              <a:t>weeks</a:t>
            </a:r>
            <a:endParaRPr lang="nb-NO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F2FE7D94-508E-BEBD-1C85-C3C4142187C8}"/>
              </a:ext>
            </a:extLst>
          </p:cNvPr>
          <p:cNvCxnSpPr>
            <a:cxnSpLocks/>
          </p:cNvCxnSpPr>
          <p:nvPr/>
        </p:nvCxnSpPr>
        <p:spPr>
          <a:xfrm flipV="1">
            <a:off x="3061034" y="3776462"/>
            <a:ext cx="2190750" cy="1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FEE79F3-5AE2-0ED3-3D6D-DB75259BA4C5}"/>
              </a:ext>
            </a:extLst>
          </p:cNvPr>
          <p:cNvCxnSpPr>
            <a:cxnSpLocks/>
          </p:cNvCxnSpPr>
          <p:nvPr/>
        </p:nvCxnSpPr>
        <p:spPr>
          <a:xfrm flipV="1">
            <a:off x="3208671" y="4667050"/>
            <a:ext cx="2138363" cy="761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48C36C5-AFFD-85BB-E0BE-776BF2F271B5}"/>
              </a:ext>
            </a:extLst>
          </p:cNvPr>
          <p:cNvCxnSpPr>
            <a:cxnSpLocks/>
          </p:cNvCxnSpPr>
          <p:nvPr/>
        </p:nvCxnSpPr>
        <p:spPr>
          <a:xfrm>
            <a:off x="2991546" y="2371524"/>
            <a:ext cx="2233613" cy="43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0D0467D-57BD-ED62-2528-E841C0AC6B17}"/>
              </a:ext>
            </a:extLst>
          </p:cNvPr>
          <p:cNvSpPr/>
          <p:nvPr/>
        </p:nvSpPr>
        <p:spPr>
          <a:xfrm>
            <a:off x="5441385" y="3179845"/>
            <a:ext cx="145256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Soldier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CA015055-9676-DFB3-E88C-F62311AD6E7C}"/>
              </a:ext>
            </a:extLst>
          </p:cNvPr>
          <p:cNvSpPr txBox="1"/>
          <p:nvPr/>
        </p:nvSpPr>
        <p:spPr>
          <a:xfrm>
            <a:off x="575009" y="111267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choice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009B54BA-82BA-5494-D2FB-9475366F4C4E}"/>
              </a:ext>
            </a:extLst>
          </p:cNvPr>
          <p:cNvCxnSpPr>
            <a:cxnSpLocks/>
          </p:cNvCxnSpPr>
          <p:nvPr/>
        </p:nvCxnSpPr>
        <p:spPr>
          <a:xfrm>
            <a:off x="7223459" y="3695297"/>
            <a:ext cx="163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A4D07F7A-4F7F-4D69-DF0F-FE51B73F8812}"/>
              </a:ext>
            </a:extLst>
          </p:cNvPr>
          <p:cNvSpPr/>
          <p:nvPr/>
        </p:nvSpPr>
        <p:spPr>
          <a:xfrm>
            <a:off x="9676775" y="2732259"/>
            <a:ext cx="1257300" cy="738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Easy</a:t>
            </a:r>
            <a:endParaRPr lang="nb-NO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19514777-AAD2-63DF-5A6C-8FE279F970DD}"/>
              </a:ext>
            </a:extLst>
          </p:cNvPr>
          <p:cNvSpPr txBox="1"/>
          <p:nvPr/>
        </p:nvSpPr>
        <p:spPr>
          <a:xfrm>
            <a:off x="9434615" y="3713743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Focus UB-</a:t>
            </a:r>
            <a:r>
              <a:rPr lang="nb-NO" dirty="0" err="1"/>
              <a:t>strength</a:t>
            </a:r>
            <a:endParaRPr lang="nb-NO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B5ACA37-6A51-9C28-A222-26C28D9E0819}"/>
              </a:ext>
            </a:extLst>
          </p:cNvPr>
          <p:cNvSpPr txBox="1"/>
          <p:nvPr/>
        </p:nvSpPr>
        <p:spPr>
          <a:xfrm>
            <a:off x="5441385" y="4150767"/>
            <a:ext cx="123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Fatigue</a:t>
            </a:r>
            <a:r>
              <a:rPr lang="nb-NO" dirty="0"/>
              <a:t>?</a:t>
            </a:r>
          </a:p>
          <a:p>
            <a:r>
              <a:rPr lang="nb-NO" dirty="0" err="1"/>
              <a:t>Recoverd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5F0DC833-A3A5-3C11-76C2-25A3A79B88AC}"/>
              </a:ext>
            </a:extLst>
          </p:cNvPr>
          <p:cNvSpPr txBox="1"/>
          <p:nvPr/>
        </p:nvSpPr>
        <p:spPr>
          <a:xfrm>
            <a:off x="6796913" y="2732259"/>
            <a:ext cx="2565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Tired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long-</a:t>
            </a:r>
            <a:r>
              <a:rPr lang="nb-NO" dirty="0" err="1"/>
              <a:t>loaded</a:t>
            </a:r>
            <a:r>
              <a:rPr lang="nb-NO" dirty="0"/>
              <a:t> </a:t>
            </a:r>
            <a:r>
              <a:rPr lang="nb-NO" dirty="0" err="1"/>
              <a:t>marches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field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76145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FD10AC22-8EC9-F61E-51DD-BC7BEDCADAA1}"/>
              </a:ext>
            </a:extLst>
          </p:cNvPr>
          <p:cNvCxnSpPr/>
          <p:nvPr/>
        </p:nvCxnSpPr>
        <p:spPr>
          <a:xfrm>
            <a:off x="2809875" y="5038725"/>
            <a:ext cx="4295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F56251A8-6FB5-B5DB-B25E-3B0AFAA70EC6}"/>
              </a:ext>
            </a:extLst>
          </p:cNvPr>
          <p:cNvCxnSpPr>
            <a:cxnSpLocks/>
          </p:cNvCxnSpPr>
          <p:nvPr/>
        </p:nvCxnSpPr>
        <p:spPr>
          <a:xfrm flipV="1">
            <a:off x="2809875" y="2381250"/>
            <a:ext cx="0" cy="264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F8FC574E-9299-4E52-BBA1-4051B0ECBB9F}"/>
              </a:ext>
            </a:extLst>
          </p:cNvPr>
          <p:cNvCxnSpPr>
            <a:cxnSpLocks/>
          </p:cNvCxnSpPr>
          <p:nvPr/>
        </p:nvCxnSpPr>
        <p:spPr>
          <a:xfrm>
            <a:off x="3857625" y="3495675"/>
            <a:ext cx="2438400" cy="145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114C2EF3-3A51-C7D8-C1C5-38F76199ADC2}"/>
              </a:ext>
            </a:extLst>
          </p:cNvPr>
          <p:cNvCxnSpPr>
            <a:cxnSpLocks/>
          </p:cNvCxnSpPr>
          <p:nvPr/>
        </p:nvCxnSpPr>
        <p:spPr>
          <a:xfrm>
            <a:off x="3876675" y="4057650"/>
            <a:ext cx="1514475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A45EE0B-5340-57F9-9999-5CB388C10D66}"/>
              </a:ext>
            </a:extLst>
          </p:cNvPr>
          <p:cNvCxnSpPr>
            <a:cxnSpLocks/>
          </p:cNvCxnSpPr>
          <p:nvPr/>
        </p:nvCxnSpPr>
        <p:spPr>
          <a:xfrm>
            <a:off x="3362325" y="3495675"/>
            <a:ext cx="495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79A67356-3DC2-8448-B1E3-4064CA4991DB}"/>
              </a:ext>
            </a:extLst>
          </p:cNvPr>
          <p:cNvCxnSpPr>
            <a:cxnSpLocks/>
          </p:cNvCxnSpPr>
          <p:nvPr/>
        </p:nvCxnSpPr>
        <p:spPr>
          <a:xfrm>
            <a:off x="3362325" y="4057650"/>
            <a:ext cx="51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8E1CD4C-E7D3-48DA-C8C4-09FA2F2AAE87}"/>
              </a:ext>
            </a:extLst>
          </p:cNvPr>
          <p:cNvSpPr txBox="1"/>
          <p:nvPr/>
        </p:nvSpPr>
        <p:spPr>
          <a:xfrm>
            <a:off x="4095750" y="32729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486564CD-B4A1-CDFD-0F07-CE274EE1F4BC}"/>
              </a:ext>
            </a:extLst>
          </p:cNvPr>
          <p:cNvSpPr txBox="1"/>
          <p:nvPr/>
        </p:nvSpPr>
        <p:spPr>
          <a:xfrm>
            <a:off x="3362325" y="428041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768CB599-433E-3977-6D3C-746E04AEB404}"/>
              </a:ext>
            </a:extLst>
          </p:cNvPr>
          <p:cNvSpPr txBox="1"/>
          <p:nvPr/>
        </p:nvSpPr>
        <p:spPr>
          <a:xfrm>
            <a:off x="4034819" y="49911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operation</a:t>
            </a:r>
            <a:endParaRPr lang="nb-NO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08F100D7-6B66-F134-E366-000911B6FEEE}"/>
              </a:ext>
            </a:extLst>
          </p:cNvPr>
          <p:cNvSpPr txBox="1"/>
          <p:nvPr/>
        </p:nvSpPr>
        <p:spPr>
          <a:xfrm>
            <a:off x="2822272" y="193786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F51791FD-42A6-4502-1554-10B158578E31}"/>
              </a:ext>
            </a:extLst>
          </p:cNvPr>
          <p:cNvSpPr txBox="1"/>
          <p:nvPr/>
        </p:nvSpPr>
        <p:spPr>
          <a:xfrm>
            <a:off x="2813749" y="2255875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D3412628-BA87-22D4-A062-D521D177FC99}"/>
              </a:ext>
            </a:extLst>
          </p:cNvPr>
          <p:cNvCxnSpPr>
            <a:cxnSpLocks/>
          </p:cNvCxnSpPr>
          <p:nvPr/>
        </p:nvCxnSpPr>
        <p:spPr>
          <a:xfrm>
            <a:off x="3857625" y="3333748"/>
            <a:ext cx="0" cy="7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F855DB40-61FC-07AF-CCFF-381614CC2992}"/>
              </a:ext>
            </a:extLst>
          </p:cNvPr>
          <p:cNvCxnSpPr>
            <a:cxnSpLocks/>
          </p:cNvCxnSpPr>
          <p:nvPr/>
        </p:nvCxnSpPr>
        <p:spPr>
          <a:xfrm>
            <a:off x="4095750" y="4891565"/>
            <a:ext cx="0" cy="16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4646DCE4-549A-BC11-9D06-9DCBCA800F93}"/>
              </a:ext>
            </a:extLst>
          </p:cNvPr>
          <p:cNvSpPr txBox="1"/>
          <p:nvPr/>
        </p:nvSpPr>
        <p:spPr>
          <a:xfrm rot="16200000">
            <a:off x="1639271" y="3708893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1978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B771EB7-5BC2-523A-966A-CAD2D040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08" y="154934"/>
            <a:ext cx="8828184" cy="65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12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723683" y="2338311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844934"/>
            <a:ext cx="6198669" cy="273651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C553936A-D6FE-B191-3BB1-ACE5646FD911}"/>
              </a:ext>
            </a:extLst>
          </p:cNvPr>
          <p:cNvCxnSpPr/>
          <p:nvPr/>
        </p:nvCxnSpPr>
        <p:spPr>
          <a:xfrm>
            <a:off x="8354728" y="2707643"/>
            <a:ext cx="0" cy="3753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AC94394-BD6E-A1BD-BC47-FDAB7FBF281E}"/>
              </a:ext>
            </a:extLst>
          </p:cNvPr>
          <p:cNvCxnSpPr>
            <a:cxnSpLocks/>
          </p:cNvCxnSpPr>
          <p:nvPr/>
        </p:nvCxnSpPr>
        <p:spPr>
          <a:xfrm>
            <a:off x="6095999" y="2696412"/>
            <a:ext cx="0" cy="2970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78F9F13-DE6D-564F-ECAC-8ABDFE0B4F59}"/>
              </a:ext>
            </a:extLst>
          </p:cNvPr>
          <p:cNvSpPr txBox="1"/>
          <p:nvPr/>
        </p:nvSpPr>
        <p:spPr>
          <a:xfrm>
            <a:off x="6362299" y="1812801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42F1BBF-AE6E-2930-2625-2827F52A9410}"/>
              </a:ext>
            </a:extLst>
          </p:cNvPr>
          <p:cNvCxnSpPr>
            <a:cxnSpLocks/>
          </p:cNvCxnSpPr>
          <p:nvPr/>
        </p:nvCxnSpPr>
        <p:spPr>
          <a:xfrm flipH="1">
            <a:off x="6236655" y="2182133"/>
            <a:ext cx="1088170" cy="6628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79BA6F6-640A-20D1-EEE4-43A119CF2275}"/>
              </a:ext>
            </a:extLst>
          </p:cNvPr>
          <p:cNvCxnSpPr>
            <a:cxnSpLocks/>
          </p:cNvCxnSpPr>
          <p:nvPr/>
        </p:nvCxnSpPr>
        <p:spPr>
          <a:xfrm>
            <a:off x="7422810" y="2205527"/>
            <a:ext cx="888348" cy="6898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EA1F18B-23AC-D3AA-FB5E-905D4BF0CC15}"/>
              </a:ext>
            </a:extLst>
          </p:cNvPr>
          <p:cNvSpPr txBox="1"/>
          <p:nvPr/>
        </p:nvSpPr>
        <p:spPr>
          <a:xfrm rot="182352">
            <a:off x="3740205" y="285454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ability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00657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723683" y="2338311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844934"/>
            <a:ext cx="6198669" cy="273651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C553936A-D6FE-B191-3BB1-ACE5646FD911}"/>
              </a:ext>
            </a:extLst>
          </p:cNvPr>
          <p:cNvCxnSpPr/>
          <p:nvPr/>
        </p:nvCxnSpPr>
        <p:spPr>
          <a:xfrm>
            <a:off x="8354728" y="2707643"/>
            <a:ext cx="0" cy="3753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AC94394-BD6E-A1BD-BC47-FDAB7FBF281E}"/>
              </a:ext>
            </a:extLst>
          </p:cNvPr>
          <p:cNvCxnSpPr>
            <a:cxnSpLocks/>
          </p:cNvCxnSpPr>
          <p:nvPr/>
        </p:nvCxnSpPr>
        <p:spPr>
          <a:xfrm>
            <a:off x="6095999" y="2696412"/>
            <a:ext cx="0" cy="2970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78F9F13-DE6D-564F-ECAC-8ABDFE0B4F59}"/>
              </a:ext>
            </a:extLst>
          </p:cNvPr>
          <p:cNvSpPr txBox="1"/>
          <p:nvPr/>
        </p:nvSpPr>
        <p:spPr>
          <a:xfrm>
            <a:off x="6362299" y="1812801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42F1BBF-AE6E-2930-2625-2827F52A9410}"/>
              </a:ext>
            </a:extLst>
          </p:cNvPr>
          <p:cNvCxnSpPr>
            <a:cxnSpLocks/>
          </p:cNvCxnSpPr>
          <p:nvPr/>
        </p:nvCxnSpPr>
        <p:spPr>
          <a:xfrm flipH="1">
            <a:off x="6236655" y="2182133"/>
            <a:ext cx="1088170" cy="6628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79BA6F6-640A-20D1-EEE4-43A119CF2275}"/>
              </a:ext>
            </a:extLst>
          </p:cNvPr>
          <p:cNvCxnSpPr>
            <a:cxnSpLocks/>
          </p:cNvCxnSpPr>
          <p:nvPr/>
        </p:nvCxnSpPr>
        <p:spPr>
          <a:xfrm>
            <a:off x="7422810" y="2205527"/>
            <a:ext cx="888348" cy="6898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EA1F18B-23AC-D3AA-FB5E-905D4BF0CC15}"/>
              </a:ext>
            </a:extLst>
          </p:cNvPr>
          <p:cNvSpPr txBox="1"/>
          <p:nvPr/>
        </p:nvSpPr>
        <p:spPr>
          <a:xfrm rot="182352">
            <a:off x="3740205" y="285454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ability</a:t>
            </a:r>
            <a:endParaRPr lang="nb-NO" dirty="0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528BAD4D-3171-55AD-061B-0AD65EDD9A25}"/>
              </a:ext>
            </a:extLst>
          </p:cNvPr>
          <p:cNvSpPr/>
          <p:nvPr/>
        </p:nvSpPr>
        <p:spPr>
          <a:xfrm rot="5866917">
            <a:off x="6322110" y="358555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rihåndsform: figur 3">
            <a:extLst>
              <a:ext uri="{FF2B5EF4-FFF2-40B4-BE49-F238E27FC236}">
                <a16:creationId xmlns:a16="http://schemas.microsoft.com/office/drawing/2014/main" id="{7ACF9426-C680-EDA0-FEAD-B6A7714F6809}"/>
              </a:ext>
            </a:extLst>
          </p:cNvPr>
          <p:cNvSpPr/>
          <p:nvPr/>
        </p:nvSpPr>
        <p:spPr>
          <a:xfrm rot="5866917">
            <a:off x="7818744" y="31650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D3449F78-92F9-8609-3F66-C1150C505D2A}"/>
              </a:ext>
            </a:extLst>
          </p:cNvPr>
          <p:cNvSpPr/>
          <p:nvPr/>
        </p:nvSpPr>
        <p:spPr>
          <a:xfrm rot="5866917">
            <a:off x="6900784" y="341435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1045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2818517B-1156-FA8F-6ED3-09F67F4FF741}"/>
              </a:ext>
            </a:extLst>
          </p:cNvPr>
          <p:cNvSpPr txBox="1"/>
          <p:nvPr/>
        </p:nvSpPr>
        <p:spPr>
          <a:xfrm>
            <a:off x="6717156" y="931768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Field </a:t>
            </a:r>
            <a:r>
              <a:rPr lang="nb-NO" dirty="0" err="1"/>
              <a:t>exercise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B7327B3-9CD0-24C9-1C13-1F4F55B61C62}"/>
              </a:ext>
            </a:extLst>
          </p:cNvPr>
          <p:cNvSpPr txBox="1"/>
          <p:nvPr/>
        </p:nvSpPr>
        <p:spPr>
          <a:xfrm>
            <a:off x="2957965" y="967114"/>
            <a:ext cx="30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Support and </a:t>
            </a:r>
            <a:r>
              <a:rPr lang="nb-NO" dirty="0" err="1"/>
              <a:t>reconnaissance</a:t>
            </a:r>
            <a:endParaRPr lang="nb-NO" dirty="0"/>
          </a:p>
        </p:txBody>
      </p:sp>
      <p:pic>
        <p:nvPicPr>
          <p:cNvPr id="4" name="Bilde 3" descr="Et bilde som inneholder tekst, skjermbilde, Font, line">
            <a:extLst>
              <a:ext uri="{FF2B5EF4-FFF2-40B4-BE49-F238E27FC236}">
                <a16:creationId xmlns:a16="http://schemas.microsoft.com/office/drawing/2014/main" id="{1D63DBF2-A72E-B0B0-BB68-E9BAA7F78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3" y="1628084"/>
            <a:ext cx="11017751" cy="3943351"/>
          </a:xfrm>
          <a:prstGeom prst="rect">
            <a:avLst/>
          </a:prstGeom>
        </p:spPr>
      </p:pic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1957137" y="2750827"/>
            <a:ext cx="5887452" cy="292988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1572554" y="2712654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BC2578C-F5EB-9192-6DC3-3E3C4F36FF41}"/>
              </a:ext>
            </a:extLst>
          </p:cNvPr>
          <p:cNvCxnSpPr>
            <a:cxnSpLocks/>
          </p:cNvCxnSpPr>
          <p:nvPr/>
        </p:nvCxnSpPr>
        <p:spPr>
          <a:xfrm>
            <a:off x="7010449" y="1286565"/>
            <a:ext cx="42461" cy="161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1C82CF5F-ABA6-7B42-AD98-8597889488DB}"/>
              </a:ext>
            </a:extLst>
          </p:cNvPr>
          <p:cNvCxnSpPr>
            <a:cxnSpLocks/>
          </p:cNvCxnSpPr>
          <p:nvPr/>
        </p:nvCxnSpPr>
        <p:spPr>
          <a:xfrm>
            <a:off x="5660526" y="1499749"/>
            <a:ext cx="196411" cy="137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1316</Words>
  <Application>Microsoft Office PowerPoint</Application>
  <PresentationFormat>Widescreen</PresentationFormat>
  <Paragraphs>563</Paragraphs>
  <Slides>107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107</vt:i4>
      </vt:variant>
    </vt:vector>
  </HeadingPairs>
  <TitlesOfParts>
    <vt:vector size="111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H?gskolen i Innlandet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Sjur Fortun Øfsteng</dc:creator>
  <cp:lastModifiedBy>Sjur Fortun Øfsteng</cp:lastModifiedBy>
  <cp:revision>9</cp:revision>
  <dcterms:created xsi:type="dcterms:W3CDTF">2024-06-17T09:46:50Z</dcterms:created>
  <dcterms:modified xsi:type="dcterms:W3CDTF">2024-06-27T14:00:13Z</dcterms:modified>
</cp:coreProperties>
</file>