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8AF9D-081F-484F-8A25-8EB1689C4CF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DE9F-D809-47EF-9E61-A39E70D715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688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DE9F-D809-47EF-9E61-A39E70D7151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152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B83688-F8C9-3106-CF8C-E4CE24E2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BA80C26-EEDC-DC34-0DD9-B65A497F2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275FA-3BD2-9D72-DD4D-69ED5ED4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FED1A7-F7CD-342D-5E9A-3D51CD48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86ED36A-95B4-DDDB-6524-2BE6157D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4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F3FF0A-8966-6735-3B8E-8EADF741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24D89B9-0E3E-4271-B93F-9764EEC6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B8D0372-1742-885B-81DE-16BAA901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FCAD59-8F36-2B70-66FC-1FE74D7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BD2FE3-31D3-73E4-B4C6-A3E656DD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0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9F77BE5-F606-2843-13E9-6B4F798CD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C241ED5-50E9-0A90-8951-89F75D5E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D7881E-2452-BF02-9F79-459CCCA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0A9BF6E-11E9-20DD-B793-EFE08479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E39BD2-272A-21A7-53B1-A188CAF5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4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6B422E-D9BA-D7D2-A238-403DB84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A9D474-5E58-9EE9-330F-F794D401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DA4261-8540-233D-1913-FA19A82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FCA006-3187-EEB2-1D80-BF0E3A2F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5FED50-44E2-816C-E359-3E3A61E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373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CD14D2-9BBF-74DB-8D57-9704C604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A1E157-7E91-EC46-23A0-A7A1328ED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4982F5-7A3D-5224-18D8-70381AC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8D47F0-070E-F708-F543-B8A0556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8FC83E-51E7-F994-CD3E-2AC311AD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1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3D6AC3-CC1E-7B13-6596-7C0BA699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5655C3-181C-EBF9-4217-453FEA603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7C7FDAF-D331-062B-3064-C6BA605E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90560CD-7A5A-8363-BE73-3541AA4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621FE3-8018-BF03-FF2D-FA475258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2CD0B1-87FB-4578-0F08-D0AAFED1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2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8F7B86-D77A-7AB8-0A9A-54A4342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4217C1-003D-5C4C-763D-20FEAE0F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3961E93-D896-BD82-CA3E-AC1D197B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C1A9EE6-08EB-7A9D-DCB1-44C56D3DA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0578BF-A6C6-9BF6-46AE-8E9BCDA45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231584F-9EBA-DAF2-135D-A5C41569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7F0ABD-B472-3571-4026-BADF7B78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C27AC57-D9B7-F949-A88B-81ED557C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45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C20348-05D7-A12B-A940-842C676B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20C17C8-02CE-48E6-811D-8F4E8A18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B295AED-A6BD-81F4-65AE-92972149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E455D2B-2DD5-604F-4BD0-5ADCD26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57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4E66A27-5FA4-3810-ED8A-165B0DC2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100F1DF-7A5C-9A06-044F-75FF88DF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6167250-9384-E0C5-F5E0-C3F0B84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84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ED54FF-4838-3F04-3848-F0442419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11BC61-BF75-DB38-0623-1DF5C5F6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DC92B2F-28B6-06B6-EC37-F718918D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02EC763-EFE0-838C-A11F-66D3D7D3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9B64FB2-A057-4439-2DC3-32FBFCA7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2EC7020-2BAD-FF3B-37F5-55B39F9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64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9B2BF4-8C94-7134-E59D-92EE9B9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ED18940-8FC3-2C69-8D8B-390A61F1B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8C30CB8-0C79-7312-9B77-29F30504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A1CC31-79A9-3652-6700-E4D4CB0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E2AD96-E469-AC16-DF08-F1E1E66E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E30513-732F-695E-E60F-4BD70AE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434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CB9BA64-55F3-8F20-BCEE-B386CD5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CE4D67F-A777-0FD9-E816-30C34BBE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857E26D-776A-D623-159D-18D1C4ABA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599A-5C42-4B55-AC03-56A133539D5C}" type="datetimeFigureOut">
              <a:rPr lang="nb-NO" smtClean="0"/>
              <a:t>27.08.2025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2A2683-717B-5937-553A-5DC60172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3AC803-DDDB-5676-7A05-D7BB6FA7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065AA1B-05F9-B5D1-4524-DEC9F1177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26533"/>
            <a:ext cx="10287000" cy="601635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88B7099-B8D5-6D92-6004-15F5AB7A4FC3}"/>
              </a:ext>
            </a:extLst>
          </p:cNvPr>
          <p:cNvSpPr/>
          <p:nvPr/>
        </p:nvSpPr>
        <p:spPr>
          <a:xfrm>
            <a:off x="5003800" y="5958417"/>
            <a:ext cx="2540000" cy="273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Emplyoment</a:t>
            </a:r>
            <a:r>
              <a:rPr lang="nb-NO" dirty="0"/>
              <a:t> </a:t>
            </a:r>
            <a:r>
              <a:rPr lang="nb-NO" dirty="0" err="1"/>
              <a:t>Progression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A79CDC7-7C91-8998-0EE0-07A1C8FD7CCF}"/>
              </a:ext>
            </a:extLst>
          </p:cNvPr>
          <p:cNvSpPr txBox="1"/>
          <p:nvPr/>
        </p:nvSpPr>
        <p:spPr>
          <a:xfrm>
            <a:off x="5134629" y="568866"/>
            <a:ext cx="297684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Mission</a:t>
            </a:r>
            <a:r>
              <a:rPr lang="nb-NO" dirty="0"/>
              <a:t> </a:t>
            </a:r>
            <a:r>
              <a:rPr lang="nb-NO" dirty="0" err="1"/>
              <a:t>ready</a:t>
            </a:r>
            <a:r>
              <a:rPr lang="nb-NO" dirty="0"/>
              <a:t> / </a:t>
            </a:r>
            <a:r>
              <a:rPr lang="nb-NO" dirty="0" err="1"/>
              <a:t>Role</a:t>
            </a:r>
            <a:r>
              <a:rPr lang="nb-NO" dirty="0"/>
              <a:t> standard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A0129E4F-FD55-7928-6041-9982B5C75AF7}"/>
              </a:ext>
            </a:extLst>
          </p:cNvPr>
          <p:cNvCxnSpPr>
            <a:cxnSpLocks/>
          </p:cNvCxnSpPr>
          <p:nvPr/>
        </p:nvCxnSpPr>
        <p:spPr>
          <a:xfrm>
            <a:off x="5930900" y="1517650"/>
            <a:ext cx="487045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ksplosjon: 14 punkt 15">
            <a:extLst>
              <a:ext uri="{FF2B5EF4-FFF2-40B4-BE49-F238E27FC236}">
                <a16:creationId xmlns:a16="http://schemas.microsoft.com/office/drawing/2014/main" id="{141E6ACB-3AF1-9DD5-D8F8-EA2D5D30208A}"/>
              </a:ext>
            </a:extLst>
          </p:cNvPr>
          <p:cNvSpPr/>
          <p:nvPr/>
        </p:nvSpPr>
        <p:spPr>
          <a:xfrm>
            <a:off x="4889500" y="880530"/>
            <a:ext cx="2311400" cy="1297517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Deployment </a:t>
            </a:r>
            <a:r>
              <a:rPr lang="nb-NO" sz="1200" dirty="0" err="1"/>
              <a:t>Ready</a:t>
            </a:r>
            <a:endParaRPr lang="nb-NO" sz="1200" dirty="0"/>
          </a:p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9DAAE74F-4813-9F53-D0BF-EFD01F7C3F7D}"/>
              </a:ext>
            </a:extLst>
          </p:cNvPr>
          <p:cNvSpPr txBox="1"/>
          <p:nvPr/>
        </p:nvSpPr>
        <p:spPr>
          <a:xfrm>
            <a:off x="3429302" y="2650865"/>
            <a:ext cx="16027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err="1"/>
              <a:t>Occupational</a:t>
            </a:r>
            <a:r>
              <a:rPr lang="nb-NO" sz="1200" dirty="0"/>
              <a:t> Standard</a:t>
            </a:r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C62AD195-1250-C8E5-BD78-23161D5C4058}"/>
              </a:ext>
            </a:extLst>
          </p:cNvPr>
          <p:cNvCxnSpPr>
            <a:cxnSpLocks/>
          </p:cNvCxnSpPr>
          <p:nvPr/>
        </p:nvCxnSpPr>
        <p:spPr>
          <a:xfrm flipV="1">
            <a:off x="4972050" y="2578100"/>
            <a:ext cx="215900" cy="4257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1EFD490-7B37-8B8F-2C45-BEA7B63154EC}"/>
              </a:ext>
            </a:extLst>
          </p:cNvPr>
          <p:cNvSpPr/>
          <p:nvPr/>
        </p:nvSpPr>
        <p:spPr>
          <a:xfrm>
            <a:off x="5634566" y="1917185"/>
            <a:ext cx="404283" cy="3185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AFC5D1C-1ECB-AA1B-F51F-B57D570E4F39}"/>
              </a:ext>
            </a:extLst>
          </p:cNvPr>
          <p:cNvSpPr/>
          <p:nvPr/>
        </p:nvSpPr>
        <p:spPr>
          <a:xfrm>
            <a:off x="6623048" y="2915164"/>
            <a:ext cx="431801" cy="3296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F3CF320-D5C5-64FA-62F5-3881B0730ADF}"/>
              </a:ext>
            </a:extLst>
          </p:cNvPr>
          <p:cNvSpPr/>
          <p:nvPr/>
        </p:nvSpPr>
        <p:spPr>
          <a:xfrm>
            <a:off x="7541683" y="1917185"/>
            <a:ext cx="404283" cy="3185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16ED5D1-FB2E-567A-8D82-AF8C3195B948}"/>
              </a:ext>
            </a:extLst>
          </p:cNvPr>
          <p:cNvSpPr/>
          <p:nvPr/>
        </p:nvSpPr>
        <p:spPr>
          <a:xfrm>
            <a:off x="9448800" y="1804488"/>
            <a:ext cx="404283" cy="3185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2FF7B02-7DAA-EC39-D7C8-1F5CABD3F401}"/>
              </a:ext>
            </a:extLst>
          </p:cNvPr>
          <p:cNvSpPr/>
          <p:nvPr/>
        </p:nvSpPr>
        <p:spPr>
          <a:xfrm>
            <a:off x="8560856" y="2940564"/>
            <a:ext cx="431801" cy="3296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5993647-FA8A-A106-20E9-B9F369DA9BD5}"/>
              </a:ext>
            </a:extLst>
          </p:cNvPr>
          <p:cNvSpPr/>
          <p:nvPr/>
        </p:nvSpPr>
        <p:spPr>
          <a:xfrm>
            <a:off x="10375898" y="2915164"/>
            <a:ext cx="431801" cy="3296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FB5C66F-0660-741C-2BBB-547C4E508B19}"/>
              </a:ext>
            </a:extLst>
          </p:cNvPr>
          <p:cNvSpPr/>
          <p:nvPr/>
        </p:nvSpPr>
        <p:spPr>
          <a:xfrm>
            <a:off x="7067548" y="2373607"/>
            <a:ext cx="404283" cy="3185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00E30E0-D66E-F030-067E-94225276D40B}"/>
              </a:ext>
            </a:extLst>
          </p:cNvPr>
          <p:cNvSpPr/>
          <p:nvPr/>
        </p:nvSpPr>
        <p:spPr>
          <a:xfrm>
            <a:off x="8992657" y="2284707"/>
            <a:ext cx="404283" cy="3185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C45679F5-2BD0-07A1-8AC9-1BEBBEA3228E}"/>
              </a:ext>
            </a:extLst>
          </p:cNvPr>
          <p:cNvSpPr/>
          <p:nvPr/>
        </p:nvSpPr>
        <p:spPr>
          <a:xfrm>
            <a:off x="4083047" y="2079623"/>
            <a:ext cx="1263653" cy="55854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50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3F22BFC5-8738-57B4-65C1-EA8EB69C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0" y="374639"/>
            <a:ext cx="10327519" cy="6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VIDS - Images - Joint Base McGuire-Dix-Lakehurst 336th Expeditionary ...">
            <a:extLst>
              <a:ext uri="{FF2B5EF4-FFF2-40B4-BE49-F238E27FC236}">
                <a16:creationId xmlns:a16="http://schemas.microsoft.com/office/drawing/2014/main" id="{32ADE6DB-05A9-756A-78C4-564AD142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96551"/>
            <a:ext cx="3134539" cy="2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айважливіша спеціальність на війні - Главком">
            <a:extLst>
              <a:ext uri="{FF2B5EF4-FFF2-40B4-BE49-F238E27FC236}">
                <a16:creationId xmlns:a16="http://schemas.microsoft.com/office/drawing/2014/main" id="{46FFFF94-514F-E2B2-9C94-1FCBDA67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801351"/>
            <a:ext cx="4743450" cy="31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sia’s Military: Failure on an Awesome Scale - CEPA">
            <a:extLst>
              <a:ext uri="{FF2B5EF4-FFF2-40B4-BE49-F238E27FC236}">
                <a16:creationId xmlns:a16="http://schemas.microsoft.com/office/drawing/2014/main" id="{C402CA02-8ABA-5201-D042-EB2503E7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601640"/>
            <a:ext cx="4682774" cy="263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. Mark Abel, University of Kentucky">
            <a:extLst>
              <a:ext uri="{FF2B5EF4-FFF2-40B4-BE49-F238E27FC236}">
                <a16:creationId xmlns:a16="http://schemas.microsoft.com/office/drawing/2014/main" id="{C29D27D8-7D10-7163-27A8-8D15236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93" y="2908300"/>
            <a:ext cx="566483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Sjur Øfsteng</dc:creator>
  <cp:lastModifiedBy>Sjur Øfsteng</cp:lastModifiedBy>
  <cp:revision>2</cp:revision>
  <dcterms:created xsi:type="dcterms:W3CDTF">2025-08-27T08:56:34Z</dcterms:created>
  <dcterms:modified xsi:type="dcterms:W3CDTF">2025-08-27T13:27:24Z</dcterms:modified>
</cp:coreProperties>
</file>