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8AF9D-081F-484F-8A25-8EB1689C4CFC}" type="datetimeFigureOut">
              <a:rPr lang="nb-NO" smtClean="0"/>
              <a:t>06.09.2025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9DE9F-D809-47EF-9E61-A39E70D715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6888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DE9F-D809-47EF-9E61-A39E70D71519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152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7B83688-F8C9-3106-CF8C-E4CE24E24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BA80C26-EEDC-DC34-0DD9-B65A497F2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3A275FA-3BD2-9D72-DD4D-69ED5ED4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599A-5C42-4B55-AC03-56A133539D5C}" type="datetimeFigureOut">
              <a:rPr lang="nb-NO" smtClean="0"/>
              <a:t>06.09.2025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FFED1A7-F7CD-342D-5E9A-3D51CD48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86ED36A-95B4-DDDB-6524-2BE6157D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67CB-6586-4271-896E-3D4ACE26A3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144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F3FF0A-8966-6735-3B8E-8EADF741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24D89B9-0E3E-4271-B93F-9764EEC60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B8D0372-1742-885B-81DE-16BAA901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599A-5C42-4B55-AC03-56A133539D5C}" type="datetimeFigureOut">
              <a:rPr lang="nb-NO" smtClean="0"/>
              <a:t>06.09.2025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EFCAD59-8F36-2B70-66FC-1FE74D76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4BD2FE3-31D3-73E4-B4C6-A3E656DD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67CB-6586-4271-896E-3D4ACE26A3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062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E9F77BE5-F606-2843-13E9-6B4F798CD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C241ED5-50E9-0A90-8951-89F75D5EE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ED7881E-2452-BF02-9F79-459CCCAD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599A-5C42-4B55-AC03-56A133539D5C}" type="datetimeFigureOut">
              <a:rPr lang="nb-NO" smtClean="0"/>
              <a:t>06.09.2025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0A9BF6E-11E9-20DD-B793-EFE08479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1E39BD2-272A-21A7-53B1-A188CAF5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67CB-6586-4271-896E-3D4ACE26A3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846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6B422E-D9BA-D7D2-A238-403DB84E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EA9D474-5E58-9EE9-330F-F794D401E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CDA4261-8540-233D-1913-FA19A826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599A-5C42-4B55-AC03-56A133539D5C}" type="datetimeFigureOut">
              <a:rPr lang="nb-NO" smtClean="0"/>
              <a:t>06.09.2025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6FCA006-3187-EEB2-1D80-BF0E3A2F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E5FED50-44E2-816C-E359-3E3A61E1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67CB-6586-4271-896E-3D4ACE26A3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373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CD14D2-9BBF-74DB-8D57-9704C604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AA1E157-7E91-EC46-23A0-A7A1328ED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44982F5-7A3D-5224-18D8-70381ACE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599A-5C42-4B55-AC03-56A133539D5C}" type="datetimeFigureOut">
              <a:rPr lang="nb-NO" smtClean="0"/>
              <a:t>06.09.2025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F8D47F0-070E-F708-F543-B8A05562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C8FC83E-51E7-F994-CD3E-2AC311AD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67CB-6586-4271-896E-3D4ACE26A3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016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53D6AC3-CC1E-7B13-6596-7C0BA699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55655C3-181C-EBF9-4217-453FEA603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7C7FDAF-D331-062B-3064-C6BA605E4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90560CD-7A5A-8363-BE73-3541AA4A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599A-5C42-4B55-AC03-56A133539D5C}" type="datetimeFigureOut">
              <a:rPr lang="nb-NO" smtClean="0"/>
              <a:t>06.09.2025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A621FE3-8018-BF03-FF2D-FA475258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22CD0B1-87FB-4578-0F08-D0AAFED1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67CB-6586-4271-896E-3D4ACE26A3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422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D8F7B86-D77A-7AB8-0A9A-54A43422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04217C1-003D-5C4C-763D-20FEAE0FD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3961E93-D896-BD82-CA3E-AC1D197BE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0C1A9EE6-08EB-7A9D-DCB1-44C56D3DA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D0578BF-A6C6-9BF6-46AE-8E9BCDA45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231584F-9EBA-DAF2-135D-A5C41569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599A-5C42-4B55-AC03-56A133539D5C}" type="datetimeFigureOut">
              <a:rPr lang="nb-NO" smtClean="0"/>
              <a:t>06.09.2025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BD7F0ABD-B472-3571-4026-BADF7B78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C27AC57-D9B7-F949-A88B-81ED557C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67CB-6586-4271-896E-3D4ACE26A3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458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C20348-05D7-A12B-A940-842C676B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220C17C8-02CE-48E6-811D-8F4E8A182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599A-5C42-4B55-AC03-56A133539D5C}" type="datetimeFigureOut">
              <a:rPr lang="nb-NO" smtClean="0"/>
              <a:t>06.09.2025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1B295AED-A6BD-81F4-65AE-92972149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EE455D2B-2DD5-604F-4BD0-5ADCD262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67CB-6586-4271-896E-3D4ACE26A3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457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04E66A27-5FA4-3810-ED8A-165B0DC2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599A-5C42-4B55-AC03-56A133539D5C}" type="datetimeFigureOut">
              <a:rPr lang="nb-NO" smtClean="0"/>
              <a:t>06.09.2025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E100F1DF-7A5C-9A06-044F-75FF88DF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6167250-9384-E0C5-F5E0-C3F0B84F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67CB-6586-4271-896E-3D4ACE26A3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844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ED54FF-4838-3F04-3848-F0442419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411BC61-BF75-DB38-0623-1DF5C5F6C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DC92B2F-28B6-06B6-EC37-F718918D7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02EC763-EFE0-838C-A11F-66D3D7D3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599A-5C42-4B55-AC03-56A133539D5C}" type="datetimeFigureOut">
              <a:rPr lang="nb-NO" smtClean="0"/>
              <a:t>06.09.2025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9B64FB2-A057-4439-2DC3-32FBFCA7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2EC7020-2BAD-FF3B-37F5-55B39F94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67CB-6586-4271-896E-3D4ACE26A3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645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19B2BF4-8C94-7134-E59D-92EE9B98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5ED18940-8FC3-2C69-8D8B-390A61F1B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8C30CB8-0C79-7312-9B77-29F305040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1A1CC31-79A9-3652-6700-E4D4CB0E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599A-5C42-4B55-AC03-56A133539D5C}" type="datetimeFigureOut">
              <a:rPr lang="nb-NO" smtClean="0"/>
              <a:t>06.09.2025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1E2AD96-E469-AC16-DF08-F1E1E66E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8E30513-732F-695E-E60F-4BD70AE7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67CB-6586-4271-896E-3D4ACE26A3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434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CB9BA64-55F3-8F20-BCEE-B386CD531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CE4D67F-A777-0FD9-E816-30C34BBE3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857E26D-776A-D623-159D-18D1C4ABA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3599A-5C42-4B55-AC03-56A133539D5C}" type="datetimeFigureOut">
              <a:rPr lang="nb-NO" smtClean="0"/>
              <a:t>06.09.2025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82A2683-717B-5937-553A-5DC601723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73AC803-DDDB-5676-7A05-D7BB6FA74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667CB-6586-4271-896E-3D4ACE26A3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852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6065AA1B-05F9-B5D1-4524-DEC9F1177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26533"/>
            <a:ext cx="10287000" cy="601635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C88B7099-B8D5-6D92-6004-15F5AB7A4FC3}"/>
              </a:ext>
            </a:extLst>
          </p:cNvPr>
          <p:cNvSpPr/>
          <p:nvPr/>
        </p:nvSpPr>
        <p:spPr>
          <a:xfrm>
            <a:off x="5003800" y="5958417"/>
            <a:ext cx="2540000" cy="273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Emplyoment</a:t>
            </a:r>
            <a:r>
              <a:rPr lang="nb-NO" dirty="0"/>
              <a:t> </a:t>
            </a:r>
            <a:r>
              <a:rPr lang="nb-NO" dirty="0" err="1"/>
              <a:t>Progression</a:t>
            </a:r>
            <a:endParaRPr lang="nb-NO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5A79CDC7-7C91-8998-0EE0-07A1C8FD7CCF}"/>
              </a:ext>
            </a:extLst>
          </p:cNvPr>
          <p:cNvSpPr txBox="1"/>
          <p:nvPr/>
        </p:nvSpPr>
        <p:spPr>
          <a:xfrm>
            <a:off x="5134629" y="568866"/>
            <a:ext cx="2976841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/>
              <a:t>Mission</a:t>
            </a:r>
            <a:r>
              <a:rPr lang="nb-NO" dirty="0"/>
              <a:t> </a:t>
            </a:r>
            <a:r>
              <a:rPr lang="nb-NO" dirty="0" err="1"/>
              <a:t>ready</a:t>
            </a:r>
            <a:r>
              <a:rPr lang="nb-NO" dirty="0"/>
              <a:t> / </a:t>
            </a:r>
            <a:r>
              <a:rPr lang="nb-NO" dirty="0" err="1"/>
              <a:t>Role</a:t>
            </a:r>
            <a:r>
              <a:rPr lang="nb-NO" dirty="0"/>
              <a:t> standard</a:t>
            </a:r>
          </a:p>
        </p:txBody>
      </p: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A0129E4F-FD55-7928-6041-9982B5C75AF7}"/>
              </a:ext>
            </a:extLst>
          </p:cNvPr>
          <p:cNvCxnSpPr>
            <a:cxnSpLocks/>
          </p:cNvCxnSpPr>
          <p:nvPr/>
        </p:nvCxnSpPr>
        <p:spPr>
          <a:xfrm>
            <a:off x="5930900" y="1517650"/>
            <a:ext cx="487045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ksplosjon: 14 punkt 15">
            <a:extLst>
              <a:ext uri="{FF2B5EF4-FFF2-40B4-BE49-F238E27FC236}">
                <a16:creationId xmlns:a16="http://schemas.microsoft.com/office/drawing/2014/main" id="{141E6ACB-3AF1-9DD5-D8F8-EA2D5D30208A}"/>
              </a:ext>
            </a:extLst>
          </p:cNvPr>
          <p:cNvSpPr/>
          <p:nvPr/>
        </p:nvSpPr>
        <p:spPr>
          <a:xfrm>
            <a:off x="4889500" y="880530"/>
            <a:ext cx="2311400" cy="1297517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Deployment </a:t>
            </a:r>
            <a:r>
              <a:rPr lang="nb-NO" sz="1200" dirty="0" err="1"/>
              <a:t>Ready</a:t>
            </a:r>
            <a:endParaRPr lang="nb-NO" sz="1200" dirty="0"/>
          </a:p>
          <a:p>
            <a:pPr algn="ctr"/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9DAAE74F-4813-9F53-D0BF-EFD01F7C3F7D}"/>
              </a:ext>
            </a:extLst>
          </p:cNvPr>
          <p:cNvSpPr txBox="1"/>
          <p:nvPr/>
        </p:nvSpPr>
        <p:spPr>
          <a:xfrm>
            <a:off x="3429302" y="2650865"/>
            <a:ext cx="160274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sz="1200" dirty="0" err="1"/>
              <a:t>Occupational</a:t>
            </a:r>
            <a:r>
              <a:rPr lang="nb-NO" sz="1200" dirty="0"/>
              <a:t> Standard</a:t>
            </a:r>
          </a:p>
        </p:txBody>
      </p: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C62AD195-1250-C8E5-BD78-23161D5C4058}"/>
              </a:ext>
            </a:extLst>
          </p:cNvPr>
          <p:cNvCxnSpPr>
            <a:cxnSpLocks/>
          </p:cNvCxnSpPr>
          <p:nvPr/>
        </p:nvCxnSpPr>
        <p:spPr>
          <a:xfrm flipV="1">
            <a:off x="4972050" y="2578100"/>
            <a:ext cx="215900" cy="42570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51EFD490-7B37-8B8F-2C45-BEA7B63154EC}"/>
              </a:ext>
            </a:extLst>
          </p:cNvPr>
          <p:cNvSpPr/>
          <p:nvPr/>
        </p:nvSpPr>
        <p:spPr>
          <a:xfrm>
            <a:off x="5634566" y="1917185"/>
            <a:ext cx="404283" cy="31852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4AFC5D1C-1ECB-AA1B-F51F-B57D570E4F39}"/>
              </a:ext>
            </a:extLst>
          </p:cNvPr>
          <p:cNvSpPr/>
          <p:nvPr/>
        </p:nvSpPr>
        <p:spPr>
          <a:xfrm>
            <a:off x="6623048" y="2915164"/>
            <a:ext cx="431801" cy="32968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8F3CF320-D5C5-64FA-62F5-3881B0730ADF}"/>
              </a:ext>
            </a:extLst>
          </p:cNvPr>
          <p:cNvSpPr/>
          <p:nvPr/>
        </p:nvSpPr>
        <p:spPr>
          <a:xfrm>
            <a:off x="7541683" y="1917185"/>
            <a:ext cx="404283" cy="31852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16ED5D1-FB2E-567A-8D82-AF8C3195B948}"/>
              </a:ext>
            </a:extLst>
          </p:cNvPr>
          <p:cNvSpPr/>
          <p:nvPr/>
        </p:nvSpPr>
        <p:spPr>
          <a:xfrm>
            <a:off x="9448800" y="1804488"/>
            <a:ext cx="404283" cy="31852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2FF7B02-7DAA-EC39-D7C8-1F5CABD3F401}"/>
              </a:ext>
            </a:extLst>
          </p:cNvPr>
          <p:cNvSpPr/>
          <p:nvPr/>
        </p:nvSpPr>
        <p:spPr>
          <a:xfrm>
            <a:off x="8560856" y="2940564"/>
            <a:ext cx="431801" cy="32968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5993647-FA8A-A106-20E9-B9F369DA9BD5}"/>
              </a:ext>
            </a:extLst>
          </p:cNvPr>
          <p:cNvSpPr/>
          <p:nvPr/>
        </p:nvSpPr>
        <p:spPr>
          <a:xfrm>
            <a:off x="10375898" y="2915164"/>
            <a:ext cx="431801" cy="32968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6FB5C66F-0660-741C-2BBB-547C4E508B19}"/>
              </a:ext>
            </a:extLst>
          </p:cNvPr>
          <p:cNvSpPr/>
          <p:nvPr/>
        </p:nvSpPr>
        <p:spPr>
          <a:xfrm>
            <a:off x="7067548" y="2373607"/>
            <a:ext cx="404283" cy="318529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D00E30E0-D66E-F030-067E-94225276D40B}"/>
              </a:ext>
            </a:extLst>
          </p:cNvPr>
          <p:cNvSpPr/>
          <p:nvPr/>
        </p:nvSpPr>
        <p:spPr>
          <a:xfrm>
            <a:off x="8992657" y="2284707"/>
            <a:ext cx="404283" cy="318529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C45679F5-2BD0-07A1-8AC9-1BEBBEA3228E}"/>
              </a:ext>
            </a:extLst>
          </p:cNvPr>
          <p:cNvSpPr/>
          <p:nvPr/>
        </p:nvSpPr>
        <p:spPr>
          <a:xfrm>
            <a:off x="4083047" y="2079623"/>
            <a:ext cx="1263653" cy="55854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82506E6E-D4D4-D549-E78E-BEA86E1D0577}"/>
              </a:ext>
            </a:extLst>
          </p:cNvPr>
          <p:cNvSpPr txBox="1"/>
          <p:nvPr/>
        </p:nvSpPr>
        <p:spPr>
          <a:xfrm>
            <a:off x="3699842" y="3758561"/>
            <a:ext cx="127220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sz="1200" dirty="0" err="1"/>
              <a:t>Academy</a:t>
            </a:r>
            <a:r>
              <a:rPr lang="nb-NO" sz="1200" dirty="0"/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80505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3F22BFC5-8738-57B4-65C1-EA8EB69CA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90" y="374639"/>
            <a:ext cx="10327519" cy="6108721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C7E91E9C-2022-6629-2999-3F98E0AF662A}"/>
              </a:ext>
            </a:extLst>
          </p:cNvPr>
          <p:cNvSpPr txBox="1"/>
          <p:nvPr/>
        </p:nvSpPr>
        <p:spPr>
          <a:xfrm>
            <a:off x="3725242" y="3597695"/>
            <a:ext cx="127220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sz="1200" dirty="0" err="1"/>
              <a:t>Academy</a:t>
            </a:r>
            <a:r>
              <a:rPr lang="nb-NO" sz="1200" dirty="0"/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190007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VIDS - Images - Joint Base McGuire-Dix-Lakehurst 336th Expeditionary ...">
            <a:extLst>
              <a:ext uri="{FF2B5EF4-FFF2-40B4-BE49-F238E27FC236}">
                <a16:creationId xmlns:a16="http://schemas.microsoft.com/office/drawing/2014/main" id="{32ADE6DB-05A9-756A-78C4-564AD1422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496551"/>
            <a:ext cx="3134539" cy="209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Найважливіша спеціальність на війні - Главком">
            <a:extLst>
              <a:ext uri="{FF2B5EF4-FFF2-40B4-BE49-F238E27FC236}">
                <a16:creationId xmlns:a16="http://schemas.microsoft.com/office/drawing/2014/main" id="{46FFFF94-514F-E2B2-9C94-1FCBDA678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801351"/>
            <a:ext cx="4743450" cy="316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ussia’s Military: Failure on an Awesome Scale - CEPA">
            <a:extLst>
              <a:ext uri="{FF2B5EF4-FFF2-40B4-BE49-F238E27FC236}">
                <a16:creationId xmlns:a16="http://schemas.microsoft.com/office/drawing/2014/main" id="{C402CA02-8ABA-5201-D042-EB2503E72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601640"/>
            <a:ext cx="4682774" cy="263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r. Mark Abel, University of Kentucky">
            <a:extLst>
              <a:ext uri="{FF2B5EF4-FFF2-40B4-BE49-F238E27FC236}">
                <a16:creationId xmlns:a16="http://schemas.microsoft.com/office/drawing/2014/main" id="{C29D27D8-7D10-7163-27A8-8D15236EB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993" y="2908300"/>
            <a:ext cx="566483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0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16</Words>
  <Application>Microsoft Office PowerPoint</Application>
  <PresentationFormat>Widescreen</PresentationFormat>
  <Paragraphs>7</Paragraphs>
  <Slides>3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Sjur Øfsteng</dc:creator>
  <cp:lastModifiedBy>Sjur Øfsteng</cp:lastModifiedBy>
  <cp:revision>3</cp:revision>
  <dcterms:created xsi:type="dcterms:W3CDTF">2025-08-27T08:56:34Z</dcterms:created>
  <dcterms:modified xsi:type="dcterms:W3CDTF">2025-09-06T12:09:24Z</dcterms:modified>
</cp:coreProperties>
</file>