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5" r:id="rId10"/>
    <p:sldId id="266" r:id="rId11"/>
    <p:sldId id="260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0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7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9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4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FCFEDD80-4F0E-6B41-5620-05E5F2BA8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4375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58073-D0D5-4DF2-94D5-35C29726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nb-NO">
                <a:solidFill>
                  <a:srgbClr val="FFFFFF"/>
                </a:solidFill>
              </a:rPr>
              <a:t>General meeting </a:t>
            </a:r>
            <a:r>
              <a:rPr lang="nb-NO" dirty="0">
                <a:solidFill>
                  <a:srgbClr val="FFFFFF"/>
                </a:solidFill>
              </a:rPr>
              <a:t>6/10 2022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F0ED-B806-4A8B-B381-518E9EF50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Sjur Beyer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9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8547-6B73-4D3A-8DAD-DF16285C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5407069" cy="4870457"/>
          </a:xfrm>
        </p:spPr>
        <p:txBody>
          <a:bodyPr>
            <a:normAutofit/>
          </a:bodyPr>
          <a:lstStyle/>
          <a:p>
            <a:r>
              <a:rPr lang="nb-NO" sz="3200" dirty="0"/>
              <a:t>All </a:t>
            </a:r>
            <a:r>
              <a:rPr lang="nb-NO" sz="3200" dirty="0" err="1"/>
              <a:t>of</a:t>
            </a:r>
            <a:r>
              <a:rPr lang="nb-NO" sz="3200" dirty="0"/>
              <a:t> </a:t>
            </a:r>
            <a:r>
              <a:rPr lang="nb-NO" sz="3200" dirty="0" err="1"/>
              <a:t>this</a:t>
            </a:r>
            <a:r>
              <a:rPr lang="nb-NO" sz="3200" dirty="0"/>
              <a:t> is </a:t>
            </a:r>
            <a:r>
              <a:rPr lang="nb-NO" sz="3200" dirty="0" err="1"/>
              <a:t>before</a:t>
            </a:r>
            <a:r>
              <a:rPr lang="nb-NO" sz="3200" dirty="0"/>
              <a:t> </a:t>
            </a:r>
            <a:r>
              <a:rPr lang="nb-NO" sz="3200" dirty="0" err="1"/>
              <a:t>any</a:t>
            </a:r>
            <a:r>
              <a:rPr lang="nb-NO" sz="3200" dirty="0"/>
              <a:t> data </a:t>
            </a:r>
            <a:r>
              <a:rPr lang="nb-NO" sz="3200" dirty="0" err="1"/>
              <a:t>preperation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927D-D2D3-4865-89CC-D77207BFA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Data prep </a:t>
            </a:r>
            <a:r>
              <a:rPr lang="nb-NO" dirty="0" err="1"/>
              <a:t>will</a:t>
            </a:r>
            <a:r>
              <a:rPr lang="nb-NO" dirty="0"/>
              <a:t> most </a:t>
            </a:r>
            <a:r>
              <a:rPr lang="nb-NO" dirty="0" err="1"/>
              <a:t>likely</a:t>
            </a:r>
            <a:r>
              <a:rPr lang="nb-NO" dirty="0"/>
              <a:t> </a:t>
            </a:r>
            <a:r>
              <a:rPr lang="nb-NO" dirty="0" err="1"/>
              <a:t>improve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/>
              <a:t>Removing</a:t>
            </a:r>
            <a:r>
              <a:rPr lang="nb-NO" dirty="0"/>
              <a:t> </a:t>
            </a:r>
            <a:r>
              <a:rPr lang="nb-NO" dirty="0" err="1"/>
              <a:t>outliers</a:t>
            </a: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/>
              <a:t>Normalizing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13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8E73-6AE5-4223-B21E-5F34CFBE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Misc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CAFF-4335-4587-B8AD-BD8918EA3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800" dirty="0" err="1"/>
              <a:t>Causal</a:t>
            </a:r>
            <a:r>
              <a:rPr lang="nb-NO" sz="1800" dirty="0"/>
              <a:t> </a:t>
            </a:r>
            <a:r>
              <a:rPr lang="nb-NO" sz="1800" dirty="0" err="1"/>
              <a:t>padding</a:t>
            </a:r>
            <a:r>
              <a:rPr lang="nb-NO" sz="1800" dirty="0"/>
              <a:t> is not </a:t>
            </a:r>
            <a:r>
              <a:rPr lang="nb-NO" sz="1800" dirty="0" err="1"/>
              <a:t>supported</a:t>
            </a:r>
            <a:r>
              <a:rPr lang="nb-NO" sz="1800" dirty="0"/>
              <a:t> for Conv2D</a:t>
            </a:r>
          </a:p>
          <a:p>
            <a:r>
              <a:rPr lang="nb-NO" sz="1800" dirty="0"/>
              <a:t>	</a:t>
            </a:r>
            <a:r>
              <a:rPr lang="nb-NO" sz="1800" dirty="0" err="1"/>
              <a:t>Discussion</a:t>
            </a:r>
            <a:r>
              <a:rPr lang="nb-NO" sz="1800" dirty="0"/>
              <a:t> </a:t>
            </a:r>
            <a:r>
              <a:rPr lang="nb-NO" sz="1800" dirty="0" err="1"/>
              <a:t>around</a:t>
            </a:r>
            <a:r>
              <a:rPr lang="nb-NO" sz="1800" dirty="0"/>
              <a:t> </a:t>
            </a:r>
            <a:r>
              <a:rPr lang="nb-NO" sz="1800" dirty="0" err="1"/>
              <a:t>this</a:t>
            </a:r>
            <a:endParaRPr lang="nb-NO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2143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86B4-45A3-4D3F-89BA-B04DF59B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Academics</a:t>
            </a:r>
            <a:r>
              <a:rPr lang="nb-NO" dirty="0"/>
              <a:t> and </a:t>
            </a:r>
            <a:r>
              <a:rPr lang="nb-NO" dirty="0" err="1"/>
              <a:t>writing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674BB-1C03-4AE5-BBD2-85061154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collecting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sources</a:t>
            </a:r>
            <a:r>
              <a:rPr lang="nb-NO" dirty="0"/>
              <a:t>, and </a:t>
            </a:r>
            <a:r>
              <a:rPr lang="nb-NO" dirty="0" err="1"/>
              <a:t>outlining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is to be </a:t>
            </a:r>
            <a:r>
              <a:rPr lang="nb-NO" dirty="0" err="1"/>
              <a:t>written</a:t>
            </a:r>
            <a:r>
              <a:rPr lang="nb-NO" dirty="0"/>
              <a:t>. </a:t>
            </a:r>
            <a:r>
              <a:rPr lang="nb-NO" dirty="0" err="1"/>
              <a:t>I’m</a:t>
            </a:r>
            <a:r>
              <a:rPr lang="nb-NO" dirty="0"/>
              <a:t> planning to </a:t>
            </a:r>
            <a:r>
              <a:rPr lang="nb-NO" dirty="0" err="1"/>
              <a:t>get</a:t>
            </a:r>
            <a:r>
              <a:rPr lang="nb-NO" dirty="0"/>
              <a:t> a lot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writing</a:t>
            </a:r>
            <a:r>
              <a:rPr lang="nb-NO" dirty="0"/>
              <a:t> in </a:t>
            </a:r>
            <a:r>
              <a:rPr lang="nb-NO" dirty="0" err="1"/>
              <a:t>while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running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222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D228-9C48-40A4-A83C-2079A152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Hardware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1050-1CC1-4665-A21A-967FA74D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More GPU </a:t>
            </a:r>
            <a:r>
              <a:rPr lang="nb-NO" dirty="0" err="1"/>
              <a:t>power</a:t>
            </a:r>
            <a:endParaRPr lang="nb-NO" dirty="0"/>
          </a:p>
          <a:p>
            <a:pPr marL="617220" lvl="1" indent="-342900"/>
            <a:r>
              <a:rPr lang="nb-NO" dirty="0" err="1"/>
              <a:t>Having</a:t>
            </a:r>
            <a:r>
              <a:rPr lang="nb-NO" dirty="0"/>
              <a:t> a GPU </a:t>
            </a:r>
            <a:r>
              <a:rPr lang="nb-NO" dirty="0" err="1"/>
              <a:t>hooked</a:t>
            </a:r>
            <a:r>
              <a:rPr lang="nb-NO" dirty="0"/>
              <a:t> up to my NGI laptop </a:t>
            </a:r>
            <a:r>
              <a:rPr lang="nb-NO" dirty="0" err="1"/>
              <a:t>would</a:t>
            </a:r>
            <a:r>
              <a:rPr lang="nb-NO" dirty="0"/>
              <a:t> </a:t>
            </a:r>
            <a:r>
              <a:rPr lang="nb-NO" dirty="0" err="1"/>
              <a:t>drastically</a:t>
            </a:r>
            <a:r>
              <a:rPr lang="nb-NO" dirty="0"/>
              <a:t> speed up training time</a:t>
            </a:r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nb-NO" dirty="0"/>
              <a:t>	CPU vs. GPU </a:t>
            </a:r>
            <a:r>
              <a:rPr lang="nb-NO" dirty="0" err="1"/>
              <a:t>wrt</a:t>
            </a:r>
            <a:r>
              <a:rPr lang="nb-NO" dirty="0"/>
              <a:t>. Odin</a:t>
            </a:r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cluster</a:t>
            </a:r>
            <a:endParaRPr lang="nb-NO" dirty="0"/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nb-NO" dirty="0"/>
              <a:t>Amazon Web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/>
              <a:t>$$$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66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137-97F8-4282-9F98-0512E87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BE0E-A5DA-4637-AF1D-4388A318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69264"/>
            <a:ext cx="5587350" cy="4870457"/>
          </a:xfrm>
        </p:spPr>
        <p:txBody>
          <a:bodyPr/>
          <a:lstStyle/>
          <a:p>
            <a:r>
              <a:rPr lang="nb-NO" dirty="0"/>
              <a:t>13.10.2022: </a:t>
            </a:r>
            <a:r>
              <a:rPr lang="nb-NO" dirty="0" err="1"/>
              <a:t>Geotechnics</a:t>
            </a:r>
            <a:r>
              <a:rPr lang="nb-NO" dirty="0"/>
              <a:t> &amp; </a:t>
            </a:r>
            <a:r>
              <a:rPr lang="nb-NO" dirty="0" err="1"/>
              <a:t>geophysics</a:t>
            </a:r>
            <a:r>
              <a:rPr lang="nb-NO" dirty="0"/>
              <a:t> </a:t>
            </a:r>
            <a:r>
              <a:rPr lang="nb-NO" dirty="0" err="1"/>
              <a:t>meeting</a:t>
            </a:r>
            <a:endParaRPr lang="nb-NO" dirty="0"/>
          </a:p>
          <a:p>
            <a:r>
              <a:rPr lang="en-GB" dirty="0"/>
              <a:t>Topics of discussion: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Parameters for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 treatment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Good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etc..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9013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F6E2-C902-478E-BF81-66DB55AE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D5AB-981F-429A-B8F6-C8D9958A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8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17874-4D05-46E5-A38D-40A82ADD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nb-NO" dirty="0"/>
              <a:t>The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environment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372D-0FD9-4B7C-8F68-8273D8CA3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r>
              <a:rPr lang="nb-NO" dirty="0"/>
              <a:t>I </a:t>
            </a:r>
            <a:r>
              <a:rPr lang="nb-NO" dirty="0" err="1"/>
              <a:t>changed</a:t>
            </a:r>
            <a:r>
              <a:rPr lang="nb-NO" dirty="0"/>
              <a:t> from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Otokens</a:t>
            </a:r>
            <a:r>
              <a:rPr lang="nb-NO" dirty="0"/>
              <a:t> to </a:t>
            </a:r>
            <a:r>
              <a:rPr lang="nb-NO" dirty="0" err="1"/>
              <a:t>having</a:t>
            </a:r>
            <a:r>
              <a:rPr lang="nb-NO" dirty="0"/>
              <a:t> a SSL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connection</a:t>
            </a:r>
            <a:r>
              <a:rPr lang="nb-NO" dirty="0"/>
              <a:t>. If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added</a:t>
            </a:r>
            <a:r>
              <a:rPr lang="nb-NO" dirty="0"/>
              <a:t> as a </a:t>
            </a:r>
            <a:r>
              <a:rPr lang="nb-NO" dirty="0" err="1"/>
              <a:t>contributor</a:t>
            </a:r>
            <a:r>
              <a:rPr lang="nb-NO" dirty="0"/>
              <a:t>,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add</a:t>
            </a:r>
            <a:r>
              <a:rPr lang="nb-NO" dirty="0"/>
              <a:t> a SSL </a:t>
            </a:r>
            <a:r>
              <a:rPr lang="nb-NO" dirty="0" err="1"/>
              <a:t>key</a:t>
            </a:r>
            <a:r>
              <a:rPr lang="nb-NO" dirty="0"/>
              <a:t> to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github</a:t>
            </a:r>
            <a:r>
              <a:rPr lang="nb-NO" dirty="0"/>
              <a:t> </a:t>
            </a:r>
            <a:r>
              <a:rPr lang="nb-NO" dirty="0" err="1"/>
              <a:t>account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repository</a:t>
            </a:r>
            <a:r>
              <a:rPr lang="nb-N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39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EE79-E0B2-4C6A-976F-177946C1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949350"/>
          </a:xfrm>
        </p:spPr>
        <p:txBody>
          <a:bodyPr/>
          <a:lstStyle/>
          <a:p>
            <a:r>
              <a:rPr lang="nb-NO" dirty="0" err="1"/>
              <a:t>Current</a:t>
            </a:r>
            <a:r>
              <a:rPr lang="nb-NO" dirty="0"/>
              <a:t> status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5321F-3F64-4D06-B066-65739C62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0" y="2927759"/>
            <a:ext cx="11104510" cy="2911962"/>
          </a:xfrm>
        </p:spPr>
        <p:txBody>
          <a:bodyPr/>
          <a:lstStyle/>
          <a:p>
            <a:r>
              <a:rPr lang="nb-NO" dirty="0"/>
              <a:t>I have ran </a:t>
            </a:r>
            <a:r>
              <a:rPr lang="nb-NO" dirty="0" err="1"/>
              <a:t>some</a:t>
            </a:r>
            <a:r>
              <a:rPr lang="nb-NO" dirty="0"/>
              <a:t> 1D </a:t>
            </a:r>
            <a:r>
              <a:rPr lang="nb-NO" dirty="0" err="1"/>
              <a:t>reconstruction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;</a:t>
            </a:r>
          </a:p>
          <a:p>
            <a:r>
              <a:rPr lang="nb-NO" dirty="0" err="1"/>
              <a:t>Focusing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getting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procedures</a:t>
            </a:r>
            <a:r>
              <a:rPr lang="nb-NO" dirty="0"/>
              <a:t> for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servers</a:t>
            </a:r>
          </a:p>
          <a:p>
            <a:r>
              <a:rPr lang="nb-NO" b="1" dirty="0"/>
              <a:t>Profiling:</a:t>
            </a:r>
          </a:p>
          <a:p>
            <a:r>
              <a:rPr lang="nb-NO" b="1" dirty="0"/>
              <a:t>	</a:t>
            </a:r>
            <a:r>
              <a:rPr lang="nb-NO" dirty="0"/>
              <a:t>I </a:t>
            </a:r>
            <a:r>
              <a:rPr lang="nb-NO" dirty="0" err="1"/>
              <a:t>did</a:t>
            </a:r>
            <a:r>
              <a:rPr lang="nb-NO" dirty="0"/>
              <a:t> not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for 	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Odin. My laptop </a:t>
            </a:r>
            <a:r>
              <a:rPr lang="nb-NO" dirty="0" err="1"/>
              <a:t>performed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; </a:t>
            </a:r>
            <a:r>
              <a:rPr lang="nb-NO" dirty="0" err="1"/>
              <a:t>Probably</a:t>
            </a:r>
            <a:r>
              <a:rPr lang="nb-NO" dirty="0"/>
              <a:t> 	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tf</a:t>
            </a:r>
            <a:r>
              <a:rPr lang="nb-NO" dirty="0"/>
              <a:t> ran </a:t>
            </a:r>
            <a:r>
              <a:rPr lang="nb-NO" dirty="0" err="1"/>
              <a:t>things</a:t>
            </a:r>
            <a:r>
              <a:rPr lang="nb-NO" dirty="0"/>
              <a:t> in </a:t>
            </a:r>
            <a:r>
              <a:rPr lang="nb-NO" dirty="0" err="1"/>
              <a:t>parallel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laptop </a:t>
            </a:r>
            <a:r>
              <a:rPr lang="nb-NO" dirty="0" err="1"/>
              <a:t>graphics</a:t>
            </a:r>
            <a:r>
              <a:rPr lang="nb-NO" dirty="0"/>
              <a:t> </a:t>
            </a:r>
            <a:r>
              <a:rPr lang="nb-NO" dirty="0" err="1"/>
              <a:t>processor</a:t>
            </a:r>
            <a:r>
              <a:rPr lang="nb-NO" dirty="0"/>
              <a:t> (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parallel</a:t>
            </a:r>
            <a:r>
              <a:rPr lang="nb-NO" dirty="0"/>
              <a:t> 	</a:t>
            </a:r>
            <a:r>
              <a:rPr lang="nb-NO" dirty="0" err="1"/>
              <a:t>compute</a:t>
            </a:r>
            <a:r>
              <a:rPr lang="nb-NO" dirty="0"/>
              <a:t>)</a:t>
            </a:r>
            <a:endParaRPr lang="nb-NO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95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512F-ECF0-4CDC-8C8D-1FE82858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4BF0-2CED-4E4A-BC8C-833B3C2A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- </a:t>
            </a:r>
            <a:r>
              <a:rPr lang="nb-NO" dirty="0" err="1"/>
              <a:t>meanwhile</a:t>
            </a:r>
            <a:r>
              <a:rPr lang="nb-NO" dirty="0"/>
              <a:t> </a:t>
            </a:r>
            <a:r>
              <a:rPr lang="nb-NO" dirty="0" err="1"/>
              <a:t>writing</a:t>
            </a:r>
            <a:r>
              <a:rPr lang="nb-NO" dirty="0"/>
              <a:t> </a:t>
            </a:r>
            <a:r>
              <a:rPr lang="nb-NO" dirty="0" err="1"/>
              <a:t>theory</a:t>
            </a:r>
            <a:endParaRPr lang="nb-NO" dirty="0"/>
          </a:p>
          <a:p>
            <a:r>
              <a:rPr lang="nb-NO" dirty="0" err="1"/>
              <a:t>Depending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underway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2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75C35-4668-4D4D-8F04-63FDABAF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052" y="971397"/>
            <a:ext cx="5870184" cy="2333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cleaning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night sky, ocean floor&#10;&#10;Description automatically generated">
            <a:extLst>
              <a:ext uri="{FF2B5EF4-FFF2-40B4-BE49-F238E27FC236}">
                <a16:creationId xmlns:a16="http://schemas.microsoft.com/office/drawing/2014/main" id="{A174DC51-8E45-403D-A994-68A8C8F68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20" y="657369"/>
            <a:ext cx="2693892" cy="53877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1148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32B29-1AC6-4E45-A552-E847271AC979}"/>
              </a:ext>
            </a:extLst>
          </p:cNvPr>
          <p:cNvSpPr txBox="1"/>
          <p:nvPr/>
        </p:nvSpPr>
        <p:spPr>
          <a:xfrm>
            <a:off x="5555052" y="2267339"/>
            <a:ext cx="612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The </a:t>
            </a:r>
            <a:r>
              <a:rPr lang="nb-NO" dirty="0" err="1"/>
              <a:t>left</a:t>
            </a:r>
            <a:r>
              <a:rPr lang="nb-NO" dirty="0"/>
              <a:t>-most side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image </a:t>
            </a:r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anomalous</a:t>
            </a:r>
            <a:r>
              <a:rPr lang="nb-NO" dirty="0"/>
              <a:t> data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distract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ML training</a:t>
            </a:r>
          </a:p>
          <a:p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traces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removed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data </a:t>
            </a:r>
            <a:r>
              <a:rPr lang="nb-NO" dirty="0" err="1"/>
              <a:t>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04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621C-11EB-47E3-B807-A1498B6A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018342"/>
          </a:xfrm>
        </p:spPr>
        <p:txBody>
          <a:bodyPr/>
          <a:lstStyle/>
          <a:p>
            <a:r>
              <a:rPr lang="nb-NO" dirty="0"/>
              <a:t>Initial </a:t>
            </a:r>
            <a:r>
              <a:rPr lang="nb-NO" dirty="0" err="1"/>
              <a:t>results</a:t>
            </a:r>
            <a:endParaRPr lang="en-GB" dirty="0"/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3DC83484-0FF0-457E-BE7B-B68E74EA5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638" y="445512"/>
            <a:ext cx="3787548" cy="2843504"/>
          </a:xfrm>
        </p:spPr>
      </p:pic>
      <p:pic>
        <p:nvPicPr>
          <p:cNvPr id="7" name="Picture 6" descr="A picture containing blue, crowd&#10;&#10;Description automatically generated">
            <a:extLst>
              <a:ext uri="{FF2B5EF4-FFF2-40B4-BE49-F238E27FC236}">
                <a16:creationId xmlns:a16="http://schemas.microsoft.com/office/drawing/2014/main" id="{81D93269-967D-4DCF-ACAB-5920272F1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638" y="3534114"/>
            <a:ext cx="3787548" cy="2843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2BD9E7-1A30-422B-936B-7FA8F5A364F1}"/>
              </a:ext>
            </a:extLst>
          </p:cNvPr>
          <p:cNvSpPr txBox="1"/>
          <p:nvPr/>
        </p:nvSpPr>
        <p:spPr>
          <a:xfrm>
            <a:off x="517869" y="2233655"/>
            <a:ext cx="5220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Testing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reconstructing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 data </a:t>
            </a:r>
            <a:r>
              <a:rPr lang="nb-NO" dirty="0" err="1"/>
              <a:t>with</a:t>
            </a:r>
            <a:r>
              <a:rPr lang="nb-NO" dirty="0"/>
              <a:t> 1D TCN</a:t>
            </a:r>
          </a:p>
          <a:p>
            <a:r>
              <a:rPr lang="nb-NO" dirty="0"/>
              <a:t>Model </a:t>
            </a:r>
            <a:r>
              <a:rPr lang="nb-NO" dirty="0" err="1"/>
              <a:t>converges</a:t>
            </a:r>
            <a:r>
              <a:rPr lang="nb-NO" dirty="0"/>
              <a:t> to </a:t>
            </a:r>
            <a:r>
              <a:rPr lang="nb-NO" dirty="0" err="1"/>
              <a:t>some</a:t>
            </a:r>
            <a:r>
              <a:rPr lang="nb-NO" dirty="0"/>
              <a:t> sort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average</a:t>
            </a:r>
            <a:endParaRPr lang="nb-NO" dirty="0"/>
          </a:p>
          <a:p>
            <a:endParaRPr lang="nb-NO" dirty="0"/>
          </a:p>
          <a:p>
            <a:r>
              <a:rPr lang="nb-NO" dirty="0"/>
              <a:t>NB! </a:t>
            </a:r>
            <a:r>
              <a:rPr lang="nb-NO" dirty="0" err="1"/>
              <a:t>These</a:t>
            </a:r>
            <a:r>
              <a:rPr lang="nb-NO" dirty="0"/>
              <a:t> plots </a:t>
            </a:r>
            <a:r>
              <a:rPr lang="nb-NO" dirty="0" err="1"/>
              <a:t>are</a:t>
            </a:r>
            <a:r>
              <a:rPr lang="nb-NO" dirty="0"/>
              <a:t> not </a:t>
            </a:r>
            <a:r>
              <a:rPr lang="nb-NO" dirty="0" err="1"/>
              <a:t>normalized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Config</a:t>
            </a:r>
            <a:r>
              <a:rPr lang="nb-NO" dirty="0"/>
              <a:t>:</a:t>
            </a:r>
          </a:p>
          <a:p>
            <a:r>
              <a:rPr lang="nb-NO" dirty="0" err="1"/>
              <a:t>nb_filters</a:t>
            </a:r>
            <a:r>
              <a:rPr lang="nb-NO" dirty="0"/>
              <a:t> = 	64</a:t>
            </a:r>
          </a:p>
          <a:p>
            <a:r>
              <a:rPr lang="nb-NO" dirty="0" err="1"/>
              <a:t>Kernel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 = 	3 (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explain</a:t>
            </a:r>
            <a:r>
              <a:rPr lang="nb-NO" dirty="0"/>
              <a:t> a lot)</a:t>
            </a:r>
          </a:p>
          <a:p>
            <a:r>
              <a:rPr lang="nb-NO" dirty="0" err="1"/>
              <a:t>Dilations</a:t>
            </a:r>
            <a:r>
              <a:rPr lang="nb-NO" dirty="0"/>
              <a:t> = 	[1, 2, 4, 8, 16]</a:t>
            </a:r>
          </a:p>
          <a:p>
            <a:r>
              <a:rPr lang="nb-NO" dirty="0" err="1"/>
              <a:t>batch_size</a:t>
            </a:r>
            <a:r>
              <a:rPr lang="nb-NO" dirty="0"/>
              <a:t> = 	20</a:t>
            </a:r>
          </a:p>
          <a:p>
            <a:r>
              <a:rPr lang="nb-NO" dirty="0" err="1"/>
              <a:t>Epochs</a:t>
            </a:r>
            <a:r>
              <a:rPr lang="nb-NO" dirty="0"/>
              <a:t> = 	10</a:t>
            </a:r>
          </a:p>
          <a:p>
            <a:endParaRPr lang="en-GB" dirty="0"/>
          </a:p>
          <a:p>
            <a:r>
              <a:rPr lang="en-GB" dirty="0"/>
              <a:t>Loss approx.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6D97D-A5C4-4AFD-8552-1412AEF40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690" y="2851513"/>
            <a:ext cx="1261981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4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9876-F2DB-498A-895D-DC823225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578180"/>
          </a:xfrm>
        </p:spPr>
        <p:txBody>
          <a:bodyPr/>
          <a:lstStyle/>
          <a:p>
            <a:r>
              <a:rPr lang="nb-NO" dirty="0"/>
              <a:t>2nd </a:t>
            </a:r>
            <a:r>
              <a:rPr lang="nb-NO" dirty="0" err="1"/>
              <a:t>try</a:t>
            </a:r>
            <a:endParaRPr lang="en-GB" dirty="0"/>
          </a:p>
        </p:txBody>
      </p:sp>
      <p:pic>
        <p:nvPicPr>
          <p:cNvPr id="5" name="Content Placeholder 4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21E03888-DF5E-4193-9BDB-B79BCEFA0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53" y="445858"/>
            <a:ext cx="3728777" cy="2799382"/>
          </a:xfrm>
        </p:spPr>
      </p:pic>
      <p:pic>
        <p:nvPicPr>
          <p:cNvPr id="7" name="Picture 6" descr="A field of red flowers&#10;&#10;Description automatically generated with medium confidence">
            <a:extLst>
              <a:ext uri="{FF2B5EF4-FFF2-40B4-BE49-F238E27FC236}">
                <a16:creationId xmlns:a16="http://schemas.microsoft.com/office/drawing/2014/main" id="{14625A65-1375-4462-894C-E356A01C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55" y="3614730"/>
            <a:ext cx="3728775" cy="2799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9F4666-F997-4468-93E4-A3C378762A52}"/>
              </a:ext>
            </a:extLst>
          </p:cNvPr>
          <p:cNvSpPr txBox="1"/>
          <p:nvPr/>
        </p:nvSpPr>
        <p:spPr>
          <a:xfrm>
            <a:off x="517869" y="2118050"/>
            <a:ext cx="60161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This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capture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b="1" dirty="0" err="1"/>
              <a:t>ocean</a:t>
            </a:r>
            <a:r>
              <a:rPr lang="nb-NO" b="1" dirty="0"/>
              <a:t> </a:t>
            </a:r>
            <a:r>
              <a:rPr lang="nb-NO" b="1" dirty="0" err="1"/>
              <a:t>bottom</a:t>
            </a:r>
            <a:r>
              <a:rPr lang="nb-NO" b="1" dirty="0"/>
              <a:t> </a:t>
            </a:r>
            <a:r>
              <a:rPr lang="nb-NO" b="1" dirty="0" err="1"/>
              <a:t>reflector</a:t>
            </a:r>
            <a:r>
              <a:rPr lang="nb-NO" b="1" dirty="0"/>
              <a:t> </a:t>
            </a:r>
            <a:r>
              <a:rPr lang="nb-NO" dirty="0" err="1"/>
              <a:t>pretty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Config</a:t>
            </a:r>
            <a:r>
              <a:rPr lang="nb-NO" dirty="0"/>
              <a:t>:</a:t>
            </a:r>
          </a:p>
          <a:p>
            <a:r>
              <a:rPr lang="nb-NO" dirty="0" err="1"/>
              <a:t>nb_filters</a:t>
            </a:r>
            <a:r>
              <a:rPr lang="nb-NO" dirty="0"/>
              <a:t> = 	64</a:t>
            </a:r>
          </a:p>
          <a:p>
            <a:r>
              <a:rPr lang="nb-NO" dirty="0" err="1"/>
              <a:t>Kernel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 = 	8 </a:t>
            </a:r>
          </a:p>
          <a:p>
            <a:r>
              <a:rPr lang="nb-NO" dirty="0" err="1"/>
              <a:t>Dilations</a:t>
            </a:r>
            <a:r>
              <a:rPr lang="nb-NO" dirty="0"/>
              <a:t> = 	[1, 2, 4, 8, 16, 32]</a:t>
            </a:r>
          </a:p>
          <a:p>
            <a:r>
              <a:rPr lang="nb-NO" dirty="0" err="1"/>
              <a:t>batch_size</a:t>
            </a:r>
            <a:r>
              <a:rPr lang="nb-NO" dirty="0"/>
              <a:t> = 	20</a:t>
            </a:r>
          </a:p>
          <a:p>
            <a:r>
              <a:rPr lang="nb-NO" dirty="0" err="1"/>
              <a:t>Epochs</a:t>
            </a:r>
            <a:r>
              <a:rPr lang="nb-NO" dirty="0"/>
              <a:t> = 	10</a:t>
            </a:r>
          </a:p>
          <a:p>
            <a:endParaRPr lang="en-GB" dirty="0"/>
          </a:p>
          <a:p>
            <a:r>
              <a:rPr lang="en-GB" dirty="0"/>
              <a:t>Loss = 1.28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C4A22-A1B3-40C4-9970-2B95DA8A4E2A}"/>
              </a:ext>
            </a:extLst>
          </p:cNvPr>
          <p:cNvSpPr txBox="1"/>
          <p:nvPr/>
        </p:nvSpPr>
        <p:spPr>
          <a:xfrm>
            <a:off x="6610525" y="2875908"/>
            <a:ext cx="125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Predicted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B85A9-FC18-4394-ADEC-47CF69CAF029}"/>
              </a:ext>
            </a:extLst>
          </p:cNvPr>
          <p:cNvSpPr txBox="1"/>
          <p:nvPr/>
        </p:nvSpPr>
        <p:spPr>
          <a:xfrm>
            <a:off x="6610524" y="5998127"/>
            <a:ext cx="12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True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41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9876-F2DB-498A-895D-DC823225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578180"/>
          </a:xfrm>
        </p:spPr>
        <p:txBody>
          <a:bodyPr/>
          <a:lstStyle/>
          <a:p>
            <a:r>
              <a:rPr lang="nb-NO" dirty="0" err="1"/>
              <a:t>Optuna</a:t>
            </a:r>
            <a:endParaRPr lang="en-GB" dirty="0"/>
          </a:p>
        </p:txBody>
      </p:sp>
      <p:pic>
        <p:nvPicPr>
          <p:cNvPr id="5" name="Content Placeholder 4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21E03888-DF5E-4193-9BDB-B79BCEFA0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53" y="445858"/>
            <a:ext cx="3728777" cy="2799382"/>
          </a:xfrm>
        </p:spPr>
      </p:pic>
      <p:pic>
        <p:nvPicPr>
          <p:cNvPr id="7" name="Picture 6" descr="A field of red flowers&#10;&#10;Description automatically generated with medium confidence">
            <a:extLst>
              <a:ext uri="{FF2B5EF4-FFF2-40B4-BE49-F238E27FC236}">
                <a16:creationId xmlns:a16="http://schemas.microsoft.com/office/drawing/2014/main" id="{14625A65-1375-4462-894C-E356A01C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55" y="3614730"/>
            <a:ext cx="3728775" cy="2799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9F4666-F997-4468-93E4-A3C378762A52}"/>
              </a:ext>
            </a:extLst>
          </p:cNvPr>
          <p:cNvSpPr txBox="1"/>
          <p:nvPr/>
        </p:nvSpPr>
        <p:spPr>
          <a:xfrm>
            <a:off x="517869" y="2118050"/>
            <a:ext cx="6016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  <a:p>
            <a:r>
              <a:rPr lang="nb-NO" dirty="0" err="1"/>
              <a:t>Config</a:t>
            </a:r>
            <a:r>
              <a:rPr lang="nb-NO" dirty="0"/>
              <a:t>:</a:t>
            </a:r>
          </a:p>
          <a:p>
            <a:r>
              <a:rPr lang="nb-NO" dirty="0" err="1"/>
              <a:t>nb_filters</a:t>
            </a:r>
            <a:r>
              <a:rPr lang="nb-NO" dirty="0"/>
              <a:t> = 	</a:t>
            </a:r>
          </a:p>
          <a:p>
            <a:r>
              <a:rPr lang="nb-NO" dirty="0" err="1"/>
              <a:t>Kernel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 = 	</a:t>
            </a:r>
          </a:p>
          <a:p>
            <a:r>
              <a:rPr lang="nb-NO" dirty="0" err="1"/>
              <a:t>Dilations</a:t>
            </a:r>
            <a:r>
              <a:rPr lang="nb-NO" dirty="0"/>
              <a:t> = 	</a:t>
            </a:r>
          </a:p>
          <a:p>
            <a:r>
              <a:rPr lang="nb-NO" dirty="0" err="1"/>
              <a:t>batch_size</a:t>
            </a:r>
            <a:r>
              <a:rPr lang="nb-NO" dirty="0"/>
              <a:t> = 	</a:t>
            </a:r>
          </a:p>
          <a:p>
            <a:r>
              <a:rPr lang="nb-NO" dirty="0" err="1"/>
              <a:t>Epochs</a:t>
            </a:r>
            <a:r>
              <a:rPr lang="nb-NO" dirty="0"/>
              <a:t> = 	</a:t>
            </a:r>
          </a:p>
          <a:p>
            <a:endParaRPr lang="en-GB" dirty="0"/>
          </a:p>
          <a:p>
            <a:r>
              <a:rPr lang="en-GB" dirty="0"/>
              <a:t>Loss =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C4A22-A1B3-40C4-9970-2B95DA8A4E2A}"/>
              </a:ext>
            </a:extLst>
          </p:cNvPr>
          <p:cNvSpPr txBox="1"/>
          <p:nvPr/>
        </p:nvSpPr>
        <p:spPr>
          <a:xfrm>
            <a:off x="6610525" y="2875908"/>
            <a:ext cx="125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Predicted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B85A9-FC18-4394-ADEC-47CF69CAF029}"/>
              </a:ext>
            </a:extLst>
          </p:cNvPr>
          <p:cNvSpPr txBox="1"/>
          <p:nvPr/>
        </p:nvSpPr>
        <p:spPr>
          <a:xfrm>
            <a:off x="6610524" y="5998127"/>
            <a:ext cx="12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True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59879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2F1B30"/>
      </a:dk2>
      <a:lt2>
        <a:srgbClr val="F1F0F3"/>
      </a:lt2>
      <a:accent1>
        <a:srgbClr val="7DB01F"/>
      </a:accent1>
      <a:accent2>
        <a:srgbClr val="3AB714"/>
      </a:accent2>
      <a:accent3>
        <a:srgbClr val="21B73D"/>
      </a:accent3>
      <a:accent4>
        <a:srgbClr val="14B575"/>
      </a:accent4>
      <a:accent5>
        <a:srgbClr val="20B2B5"/>
      </a:accent5>
      <a:accent6>
        <a:srgbClr val="1782D5"/>
      </a:accent6>
      <a:hlink>
        <a:srgbClr val="7D55C6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Bierstadt</vt:lpstr>
      <vt:lpstr>GestaltVTI</vt:lpstr>
      <vt:lpstr>General meeting 6/10 2022</vt:lpstr>
      <vt:lpstr>Overview</vt:lpstr>
      <vt:lpstr>The Git environment</vt:lpstr>
      <vt:lpstr>Current status for the models</vt:lpstr>
      <vt:lpstr>Plan</vt:lpstr>
      <vt:lpstr>Data cleaning</vt:lpstr>
      <vt:lpstr>Initial results</vt:lpstr>
      <vt:lpstr>2nd try</vt:lpstr>
      <vt:lpstr>Optuna</vt:lpstr>
      <vt:lpstr>All of this is before any data preperation</vt:lpstr>
      <vt:lpstr>Misc</vt:lpstr>
      <vt:lpstr>Academics and writing</vt:lpstr>
      <vt:lpstr>Hardware</vt:lpstr>
      <vt:lpstr>Next meeting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6/10 2022</dc:title>
  <dc:creator>Sjur Beyer</dc:creator>
  <cp:lastModifiedBy>Sjur Beyer</cp:lastModifiedBy>
  <cp:revision>11</cp:revision>
  <dcterms:created xsi:type="dcterms:W3CDTF">2022-09-08T09:52:25Z</dcterms:created>
  <dcterms:modified xsi:type="dcterms:W3CDTF">2022-10-04T13:49:07Z</dcterms:modified>
</cp:coreProperties>
</file>