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5" r:id="rId8"/>
    <p:sldId id="262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6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2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5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3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08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A blue abstract watercolor pattern on a white background">
            <a:extLst>
              <a:ext uri="{FF2B5EF4-FFF2-40B4-BE49-F238E27FC236}">
                <a16:creationId xmlns:a16="http://schemas.microsoft.com/office/drawing/2014/main" id="{75D3084E-36FE-7011-888E-A243C5585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4" r="1400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BAD23-9048-4289-9DAE-2D217E2F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026" y="2950387"/>
            <a:ext cx="3180943" cy="3531403"/>
          </a:xfrm>
        </p:spPr>
        <p:txBody>
          <a:bodyPr anchor="t"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General Meeting </a:t>
            </a:r>
            <a:r>
              <a:rPr lang="nb-NO" sz="2800" dirty="0">
                <a:solidFill>
                  <a:schemeClr val="bg1"/>
                </a:solidFill>
              </a:rPr>
              <a:t>12.01.2023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6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CB6D-1F6F-4424-8695-FAF5D281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E02193-BB7C-404B-A1EB-B361FA1B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5903"/>
              </p:ext>
            </p:extLst>
          </p:nvPr>
        </p:nvGraphicFramePr>
        <p:xfrm>
          <a:off x="1039778" y="2402552"/>
          <a:ext cx="9456365" cy="2694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121">
                  <a:extLst>
                    <a:ext uri="{9D8B030D-6E8A-4147-A177-3AD203B41FA5}">
                      <a16:colId xmlns:a16="http://schemas.microsoft.com/office/drawing/2014/main" val="1144517850"/>
                    </a:ext>
                  </a:extLst>
                </a:gridCol>
                <a:gridCol w="1576061">
                  <a:extLst>
                    <a:ext uri="{9D8B030D-6E8A-4147-A177-3AD203B41FA5}">
                      <a16:colId xmlns:a16="http://schemas.microsoft.com/office/drawing/2014/main" val="3754495001"/>
                    </a:ext>
                  </a:extLst>
                </a:gridCol>
                <a:gridCol w="1576061">
                  <a:extLst>
                    <a:ext uri="{9D8B030D-6E8A-4147-A177-3AD203B41FA5}">
                      <a16:colId xmlns:a16="http://schemas.microsoft.com/office/drawing/2014/main" val="2933673486"/>
                    </a:ext>
                  </a:extLst>
                </a:gridCol>
                <a:gridCol w="1576061">
                  <a:extLst>
                    <a:ext uri="{9D8B030D-6E8A-4147-A177-3AD203B41FA5}">
                      <a16:colId xmlns:a16="http://schemas.microsoft.com/office/drawing/2014/main" val="1912250896"/>
                    </a:ext>
                  </a:extLst>
                </a:gridCol>
                <a:gridCol w="1576061">
                  <a:extLst>
                    <a:ext uri="{9D8B030D-6E8A-4147-A177-3AD203B41FA5}">
                      <a16:colId xmlns:a16="http://schemas.microsoft.com/office/drawing/2014/main" val="3436529006"/>
                    </a:ext>
                  </a:extLst>
                </a:gridCol>
              </a:tblGrid>
              <a:tr h="9899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Synthetic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dataset</a:t>
                      </a:r>
                      <a:r>
                        <a:rPr lang="nb-NO" dirty="0"/>
                        <a:t> [SEAM]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/>
                        <a:t>Real </a:t>
                      </a:r>
                      <a:r>
                        <a:rPr lang="nb-NO" dirty="0" err="1"/>
                        <a:t>dataset</a:t>
                      </a:r>
                      <a:r>
                        <a:rPr lang="nb-NO" dirty="0"/>
                        <a:t> [TNW]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17611"/>
                  </a:ext>
                </a:extLst>
              </a:tr>
              <a:tr h="565660">
                <a:tc rowSpan="2"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Adversarial</a:t>
                      </a:r>
                      <a:r>
                        <a:rPr lang="nb-NO" dirty="0"/>
                        <a:t> Training</a:t>
                      </a:r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/>
                        <a:t>Variable </a:t>
                      </a:r>
                      <a:r>
                        <a:rPr lang="nb-NO" dirty="0" err="1"/>
                        <a:t>Autoencoding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/>
                        <a:t>Variable </a:t>
                      </a:r>
                      <a:r>
                        <a:rPr lang="nb-NO" dirty="0" err="1"/>
                        <a:t>Autoencoding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5265"/>
                  </a:ext>
                </a:extLst>
              </a:tr>
              <a:tr h="5656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Yes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No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Yes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701035"/>
                  </a:ext>
                </a:extLst>
              </a:tr>
              <a:tr h="573517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Yes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No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Yes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09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53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EC3A-11DB-4107-AA5F-293F6AE0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writing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F2EF-2002-4B69-9B30-755335B9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ML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Tom </a:t>
            </a:r>
            <a:r>
              <a:rPr lang="nb-NO" dirty="0" err="1"/>
              <a:t>Mitchell’s</a:t>
            </a:r>
            <a:r>
              <a:rPr lang="nb-NO" dirty="0"/>
              <a:t> book «Machine Learning»</a:t>
            </a:r>
          </a:p>
          <a:p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 from </a:t>
            </a:r>
            <a:r>
              <a:rPr lang="nb-NO" dirty="0" err="1"/>
              <a:t>papers</a:t>
            </a:r>
            <a:r>
              <a:rPr lang="nb-NO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9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397D-A370-4E1E-ABFC-FCD2355F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5B29-5886-49D2-8904-F5919D6A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b-NO" dirty="0"/>
              <a:t>File </a:t>
            </a:r>
            <a:r>
              <a:rPr lang="nb-NO" dirty="0" err="1"/>
              <a:t>structures</a:t>
            </a:r>
            <a:endParaRPr lang="nb-NO" dirty="0"/>
          </a:p>
          <a:p>
            <a:pPr>
              <a:buFont typeface="Wingdings" panose="05000000000000000000" pitchFamily="2" charset="2"/>
              <a:buChar char="ü"/>
            </a:pPr>
            <a:r>
              <a:rPr lang="nb-NO" dirty="0"/>
              <a:t>ML Architectures</a:t>
            </a:r>
          </a:p>
          <a:p>
            <a:pPr>
              <a:buFont typeface="Avenir Next LT Pro" panose="020B0504020202020204" pitchFamily="34" charset="0"/>
              <a:buChar char="×"/>
            </a:pPr>
            <a:r>
              <a:rPr lang="nb-NO" dirty="0"/>
              <a:t>Data </a:t>
            </a:r>
            <a:r>
              <a:rPr lang="nb-NO" dirty="0" err="1"/>
              <a:t>treatment</a:t>
            </a:r>
            <a:endParaRPr lang="en-GB" dirty="0"/>
          </a:p>
          <a:p>
            <a:pPr>
              <a:buFont typeface="Avenir Next LT Pro" panose="020B0504020202020204" pitchFamily="34" charset="0"/>
              <a:buChar char="×"/>
            </a:pPr>
            <a:r>
              <a:rPr lang="nb-NO" dirty="0" err="1"/>
              <a:t>Writing</a:t>
            </a:r>
            <a:endParaRPr lang="nb-NO" dirty="0"/>
          </a:p>
          <a:p>
            <a:pPr>
              <a:buFont typeface="Avenir Next LT Pro" panose="020B0504020202020204" pitchFamily="34" charset="0"/>
              <a:buChar char="×"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Whenever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is done, It’s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produce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477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CD35-CE32-43F7-A25F-1B050028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DATa</a:t>
            </a:r>
            <a:r>
              <a:rPr lang="nb-NO" dirty="0"/>
              <a:t> </a:t>
            </a:r>
            <a:r>
              <a:rPr lang="nb-NO" dirty="0" err="1"/>
              <a:t>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0405-98C3-416D-9DEC-21A0E731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Depth </a:t>
            </a:r>
            <a:r>
              <a:rPr lang="nb-NO" dirty="0" err="1"/>
              <a:t>correlation</a:t>
            </a:r>
            <a:endParaRPr lang="nb-NO" dirty="0"/>
          </a:p>
          <a:p>
            <a:r>
              <a:rPr lang="nb-NO" dirty="0" err="1"/>
              <a:t>Vertical</a:t>
            </a:r>
            <a:r>
              <a:rPr lang="nb-NO" dirty="0"/>
              <a:t> «</a:t>
            </a:r>
            <a:r>
              <a:rPr lang="nb-NO" dirty="0" err="1"/>
              <a:t>noise</a:t>
            </a:r>
            <a:r>
              <a:rPr lang="nb-NO" dirty="0"/>
              <a:t>»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01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942BDB-FB12-4BDD-A0B1-B6371EDE3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14" y="4063498"/>
            <a:ext cx="4898805" cy="19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E7BE2D-C866-4860-81C6-BB23FB22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87" y="2097598"/>
            <a:ext cx="3766057" cy="19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8CF9D3-4CEC-48F2-B1AD-90B4A82C7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51" y="74010"/>
            <a:ext cx="4459443" cy="20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1398A-96B0-4B4E-98F8-4E9F47A627B1}"/>
              </a:ext>
            </a:extLst>
          </p:cNvPr>
          <p:cNvSpPr txBox="1"/>
          <p:nvPr/>
        </p:nvSpPr>
        <p:spPr>
          <a:xfrm>
            <a:off x="1044102" y="929218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Reflectivity</a:t>
            </a:r>
            <a:r>
              <a:rPr lang="nb-NO" dirty="0"/>
              <a:t> </a:t>
            </a:r>
            <a:r>
              <a:rPr lang="nb-NO" dirty="0" err="1"/>
              <a:t>generally</a:t>
            </a:r>
            <a:r>
              <a:rPr lang="nb-NO" dirty="0"/>
              <a:t> matches </a:t>
            </a:r>
            <a:r>
              <a:rPr lang="nb-NO" dirty="0" err="1"/>
              <a:t>badly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traces in </a:t>
            </a:r>
            <a:r>
              <a:rPr lang="nb-NO" dirty="0" err="1"/>
              <a:t>the</a:t>
            </a:r>
            <a:r>
              <a:rPr lang="nb-NO" dirty="0"/>
              <a:t> TNW </a:t>
            </a:r>
            <a:r>
              <a:rPr lang="nb-NO" dirty="0" err="1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91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D4A3-359E-40AD-9C21-EBB01BB1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Open 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datasets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9D77-B53C-44ED-B7EA-4FCFE62C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SEAM </a:t>
            </a:r>
            <a:r>
              <a:rPr lang="nb-NO" dirty="0" err="1"/>
              <a:t>dataset</a:t>
            </a:r>
            <a:endParaRPr lang="nb-NO" dirty="0"/>
          </a:p>
          <a:p>
            <a:pPr lvl="1"/>
            <a:r>
              <a:rPr lang="nb-NO" dirty="0"/>
              <a:t>Used for </a:t>
            </a:r>
            <a:r>
              <a:rPr lang="nb-NO" dirty="0" err="1"/>
              <a:t>modeling</a:t>
            </a:r>
            <a:r>
              <a:rPr lang="nb-NO" dirty="0"/>
              <a:t> salt body petroleum </a:t>
            </a:r>
            <a:r>
              <a:rPr lang="nb-NO" dirty="0" err="1"/>
              <a:t>reservoirs</a:t>
            </a:r>
            <a:endParaRPr lang="nb-NO" dirty="0"/>
          </a:p>
          <a:p>
            <a:r>
              <a:rPr lang="nb-NO" dirty="0"/>
              <a:t>Will have to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..</a:t>
            </a:r>
          </a:p>
          <a:p>
            <a:pPr lvl="1"/>
            <a:r>
              <a:rPr lang="nb-NO" dirty="0"/>
              <a:t>Just </a:t>
            </a:r>
            <a:r>
              <a:rPr lang="nb-NO" dirty="0" err="1"/>
              <a:t>convolve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wavelet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More </a:t>
            </a:r>
            <a:r>
              <a:rPr lang="nb-NO" dirty="0" err="1"/>
              <a:t>sophisticated</a:t>
            </a:r>
            <a:r>
              <a:rPr lang="nb-NO" dirty="0"/>
              <a:t> </a:t>
            </a:r>
            <a:r>
              <a:rPr lang="nb-NO" dirty="0" err="1"/>
              <a:t>modeling</a:t>
            </a:r>
            <a:r>
              <a:rPr lang="nb-NO" dirty="0"/>
              <a:t>?</a:t>
            </a:r>
          </a:p>
          <a:p>
            <a:pPr lvl="2"/>
            <a:r>
              <a:rPr lang="nb-NO" dirty="0" err="1"/>
              <a:t>Reverse</a:t>
            </a:r>
            <a:r>
              <a:rPr lang="nb-NO" dirty="0"/>
              <a:t> time </a:t>
            </a:r>
            <a:r>
              <a:rPr lang="nb-NO" dirty="0" err="1"/>
              <a:t>migration</a:t>
            </a:r>
            <a:r>
              <a:rPr lang="nb-NO" dirty="0"/>
              <a:t> (used by Mustafa)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62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A2A78F7-683A-135D-FB1E-295828AB8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0"/>
            <a:ext cx="9477375" cy="63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1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7A9FAEF-D433-456A-A216-9B646A761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7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1D25EDE-3843-7D99-A37B-A823ACF6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8" y="1139184"/>
            <a:ext cx="5852172" cy="43891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98AD335-8D82-5C2D-877A-7CBAB202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13918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8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7382869-4C43-2AE2-9467-57789D3E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r="12540"/>
          <a:stretch/>
        </p:blipFill>
        <p:spPr>
          <a:xfrm>
            <a:off x="266700" y="535780"/>
            <a:ext cx="8753475" cy="5786439"/>
          </a:xfrm>
        </p:spPr>
      </p:pic>
    </p:spTree>
    <p:extLst>
      <p:ext uri="{BB962C8B-B14F-4D97-AF65-F5344CB8AC3E}">
        <p14:creationId xmlns:p14="http://schemas.microsoft.com/office/powerpoint/2010/main" val="4794439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Wingdings</vt:lpstr>
      <vt:lpstr>GradientRiseVTI</vt:lpstr>
      <vt:lpstr>General Meeting 12.01.2023</vt:lpstr>
      <vt:lpstr>Status</vt:lpstr>
      <vt:lpstr>DATa issues</vt:lpstr>
      <vt:lpstr>PowerPoint Presentation</vt:lpstr>
      <vt:lpstr>Open source datasets</vt:lpstr>
      <vt:lpstr>PowerPoint Presentation</vt:lpstr>
      <vt:lpstr>PowerPoint Presentation</vt:lpstr>
      <vt:lpstr>PowerPoint Presentation</vt:lpstr>
      <vt:lpstr>PowerPoint Presentation</vt:lpstr>
      <vt:lpstr>Various models</vt:lpstr>
      <vt:lpstr>writing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12.01.2023</dc:title>
  <dc:creator>Sjur Beyer</dc:creator>
  <cp:lastModifiedBy>Sjur Beyer</cp:lastModifiedBy>
  <cp:revision>3</cp:revision>
  <dcterms:created xsi:type="dcterms:W3CDTF">2023-01-09T08:30:33Z</dcterms:created>
  <dcterms:modified xsi:type="dcterms:W3CDTF">2023-01-11T16:22:40Z</dcterms:modified>
</cp:coreProperties>
</file>