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98" d="100"/>
          <a:sy n="98" d="100"/>
        </p:scale>
        <p:origin x="3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1C67B-3634-4F7B-804B-119B971525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9571ED-DB36-4B8B-8224-50BB0106C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FCF8C-632A-4445-AAD3-B9DFE3CC0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8539-8E97-45F9-A1CF-8D894A2FF370}" type="datetimeFigureOut">
              <a:rPr lang="en-GB" smtClean="0"/>
              <a:t>09/12/2022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47117-87B5-43CB-9750-B447F092D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BA739-734A-4934-9ED5-18CC386C9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9571-A079-4A8B-AB83-245B39682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635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2790-4E3D-4B06-B09F-3966FF89F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DB20DC-E4A9-4661-BF03-6605F00D5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A527C-94B7-4035-8261-94CBF0722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8539-8E97-45F9-A1CF-8D894A2FF370}" type="datetimeFigureOut">
              <a:rPr lang="en-GB" smtClean="0"/>
              <a:t>09/12/2022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D31F2-E053-42FD-BA7A-2494DC09C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87251-A860-467F-B376-33676BB79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9571-A079-4A8B-AB83-245B39682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447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585C9C-3D23-42B1-A480-D444DCC2E2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3CE284-D4F4-41D1-AB6E-F83617DD3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82907-5790-412F-A526-D47B2D77D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8539-8E97-45F9-A1CF-8D894A2FF370}" type="datetimeFigureOut">
              <a:rPr lang="en-GB" smtClean="0"/>
              <a:t>09/12/2022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B5F7A-FB54-483E-BBFA-48799F0AB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D6565-352B-451D-B4AE-EF37FE8C4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9571-A079-4A8B-AB83-245B39682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282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86A9B-F561-4036-B7AC-3A5B44928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4FA91-EFD4-412B-A2C7-0B3DEA1BE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F693D-C3CE-4AC0-BEC1-F99D7174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8539-8E97-45F9-A1CF-8D894A2FF370}" type="datetimeFigureOut">
              <a:rPr lang="en-GB" smtClean="0"/>
              <a:t>09/12/2022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E090B-280C-4BB5-9046-AC4656546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FB82C-DCF8-4D36-AAA9-218CA575A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9571-A079-4A8B-AB83-245B39682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30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53FE4-85EB-47D9-91B7-A3CE8B56B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8E4B5-B861-4979-921A-B13C48AF2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F5497-5BCB-47B4-BF1B-73D5C5A22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8539-8E97-45F9-A1CF-8D894A2FF370}" type="datetimeFigureOut">
              <a:rPr lang="en-GB" smtClean="0"/>
              <a:t>09/12/2022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FE5F3-76CF-4E97-99F7-6EDADC004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6C360-FD49-4DDB-BF80-8D34A9C1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9571-A079-4A8B-AB83-245B39682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062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0177F-D0DB-499A-9F7C-DBB719962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8630F-130B-4DAF-AE20-55AF5CE194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D39902-BCA5-4850-BA89-CF2711999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D36A5-85B9-4FB0-B03A-5C7CA779C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8539-8E97-45F9-A1CF-8D894A2FF370}" type="datetimeFigureOut">
              <a:rPr lang="en-GB" smtClean="0"/>
              <a:t>09/12/2022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75D9A-12D0-4E09-864F-562C3876D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7F3ED-5A74-41F8-BF66-3DCB27999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9571-A079-4A8B-AB83-245B39682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61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A0C9C-676C-4595-90A8-E2E21200C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DB97B-A85B-49D6-89E4-5B3B4897A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273FA0-76F1-42A5-ACDB-EF2015C80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A55E9A-2922-474D-B855-8C65AC25AA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531FCD-558B-4164-8088-0101E4622B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90A65C-C3E6-49A8-9532-18A7C0E16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8539-8E97-45F9-A1CF-8D894A2FF370}" type="datetimeFigureOut">
              <a:rPr lang="en-GB" smtClean="0"/>
              <a:t>09/12/2022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A010C-4643-45C9-BAB3-F854B4CC7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DC945F-EDEC-4809-A194-D9F3F1769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9571-A079-4A8B-AB83-245B39682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6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BF0D0-43EC-4D00-892E-6C00D0324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835F12-61F9-40C6-AA5A-FA4CAD0C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8539-8E97-45F9-A1CF-8D894A2FF370}" type="datetimeFigureOut">
              <a:rPr lang="en-GB" smtClean="0"/>
              <a:t>09/12/2022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C6CD08-4CFF-4266-80DA-96D1771DC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B96B59-2D5F-456A-B7F2-61D9396E5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9571-A079-4A8B-AB83-245B39682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085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7C902D-88F9-49FC-B17E-1973CBB2A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8539-8E97-45F9-A1CF-8D894A2FF370}" type="datetimeFigureOut">
              <a:rPr lang="en-GB" smtClean="0"/>
              <a:t>09/12/2022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AEAEE1-9634-43A8-A398-6EA38E03E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9A151-7B67-43FD-BF3E-4193FAD3D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9571-A079-4A8B-AB83-245B39682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758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F1F39-793D-4DF2-B634-049B92A2C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007F5-E3DF-434D-B329-E476C6780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35F7DE-252B-44D3-BD2F-A99015B63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7B6C8-B514-4621-A075-2DB3CB198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8539-8E97-45F9-A1CF-8D894A2FF370}" type="datetimeFigureOut">
              <a:rPr lang="en-GB" smtClean="0"/>
              <a:t>09/12/2022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D3D66-C744-43C0-B54F-68F34C0AC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8AAB3-7689-4A93-8C10-66FFE6B4C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9571-A079-4A8B-AB83-245B39682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598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98507-3FC9-4663-9016-CC750D3AF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B2A4FF-0D83-46EC-95C7-7F645C9DE0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B5FB3-75B8-4F04-A9AB-EA6E87D6F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61C12-73B4-4A5D-B465-5DC85CC23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8539-8E97-45F9-A1CF-8D894A2FF370}" type="datetimeFigureOut">
              <a:rPr lang="en-GB" smtClean="0"/>
              <a:t>09/12/2022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5670C-3061-44C3-8947-D5DB9A825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6CBA3-5BC5-4290-A70F-D981BFD8F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9571-A079-4A8B-AB83-245B39682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386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6FA8DE-C9C7-4C12-BF52-1D9BFA9C6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CAD18-B1F6-4143-B2ED-CA6CA6193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EFD0B-8683-4307-9FAD-C42B8C4EA6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98539-8E97-45F9-A1CF-8D894A2FF370}" type="datetimeFigureOut">
              <a:rPr lang="en-GB" smtClean="0"/>
              <a:t>09/12/2022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19199-A667-4688-A9D3-1F6AF877CA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DCD94-6D8B-446A-935C-D51E72AEF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D9571-A079-4A8B-AB83-245B39682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355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BEA5-4C1D-4396-AEB7-DFC53060F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Across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exhaustive</a:t>
            </a:r>
            <a:r>
              <a:rPr lang="nb-NO" dirty="0"/>
              <a:t> </a:t>
            </a:r>
            <a:r>
              <a:rPr lang="nb-NO" dirty="0" err="1"/>
              <a:t>dataset</a:t>
            </a:r>
            <a:r>
              <a:rPr lang="nb-NO" dirty="0"/>
              <a:t> 9623 traces have </a:t>
            </a:r>
            <a:r>
              <a:rPr lang="nb-NO" dirty="0" err="1"/>
              <a:t>values</a:t>
            </a:r>
            <a:r>
              <a:rPr lang="nb-NO" dirty="0"/>
              <a:t> </a:t>
            </a:r>
            <a:r>
              <a:rPr lang="nb-NO" dirty="0" err="1"/>
              <a:t>below</a:t>
            </a:r>
            <a:r>
              <a:rPr lang="nb-NO" dirty="0"/>
              <a:t> -10k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E0C5AD-3F84-4D7B-A1EB-2976B560C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68" y="1944823"/>
            <a:ext cx="4420588" cy="46408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4E0F8B-AD3F-425A-8003-815536719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594" y="5289732"/>
            <a:ext cx="5178841" cy="11207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318608-9575-4450-9549-A81EC44794D4}"/>
              </a:ext>
            </a:extLst>
          </p:cNvPr>
          <p:cNvSpPr txBox="1"/>
          <p:nvPr/>
        </p:nvSpPr>
        <p:spPr>
          <a:xfrm>
            <a:off x="5714594" y="2091447"/>
            <a:ext cx="5178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My </a:t>
            </a:r>
            <a:r>
              <a:rPr lang="nb-NO" dirty="0" err="1"/>
              <a:t>suggestion</a:t>
            </a:r>
            <a:r>
              <a:rPr lang="nb-NO" dirty="0"/>
              <a:t>:</a:t>
            </a:r>
          </a:p>
          <a:p>
            <a:r>
              <a:rPr lang="nb-NO" dirty="0"/>
              <a:t>Set all </a:t>
            </a:r>
            <a:r>
              <a:rPr lang="nb-NO" dirty="0" err="1"/>
              <a:t>these</a:t>
            </a:r>
            <a:r>
              <a:rPr lang="nb-NO" dirty="0"/>
              <a:t> </a:t>
            </a:r>
            <a:r>
              <a:rPr lang="nb-NO" dirty="0" err="1"/>
              <a:t>values</a:t>
            </a:r>
            <a:r>
              <a:rPr lang="nb-NO" dirty="0"/>
              <a:t> to 0, </a:t>
            </a:r>
            <a:r>
              <a:rPr lang="nb-NO" dirty="0" err="1"/>
              <a:t>because</a:t>
            </a:r>
            <a:r>
              <a:rPr lang="nb-NO" dirty="0"/>
              <a:t> </a:t>
            </a:r>
            <a:r>
              <a:rPr lang="nb-NO" dirty="0" err="1"/>
              <a:t>they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most </a:t>
            </a:r>
            <a:r>
              <a:rPr lang="nb-NO" dirty="0" err="1"/>
              <a:t>often</a:t>
            </a:r>
            <a:r>
              <a:rPr lang="nb-NO" dirty="0"/>
              <a:t> at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seafloor</a:t>
            </a:r>
            <a:r>
              <a:rPr lang="nb-NO" dirty="0"/>
              <a:t> </a:t>
            </a:r>
            <a:r>
              <a:rPr lang="nb-NO" dirty="0" err="1"/>
              <a:t>boundary</a:t>
            </a:r>
            <a:r>
              <a:rPr lang="nb-NO" dirty="0"/>
              <a:t>.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16090B-124C-4FE5-A8A5-C7912A025929}"/>
              </a:ext>
            </a:extLst>
          </p:cNvPr>
          <p:cNvSpPr txBox="1"/>
          <p:nvPr/>
        </p:nvSpPr>
        <p:spPr>
          <a:xfrm>
            <a:off x="5714594" y="3540868"/>
            <a:ext cx="5267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I </a:t>
            </a:r>
            <a:r>
              <a:rPr lang="nb-NO" dirty="0" err="1"/>
              <a:t>plotted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axes</a:t>
            </a:r>
            <a:r>
              <a:rPr lang="nb-NO" dirty="0"/>
              <a:t> </a:t>
            </a:r>
            <a:r>
              <a:rPr lang="nb-NO" dirty="0" err="1"/>
              <a:t>flipped</a:t>
            </a:r>
            <a:r>
              <a:rPr lang="nb-NO" dirty="0"/>
              <a:t>. </a:t>
            </a:r>
            <a:r>
              <a:rPr lang="nb-NO" dirty="0" err="1"/>
              <a:t>Don’t</a:t>
            </a:r>
            <a:r>
              <a:rPr lang="nb-NO" dirty="0"/>
              <a:t> </a:t>
            </a:r>
            <a:r>
              <a:rPr lang="nb-NO" dirty="0" err="1"/>
              <a:t>know</a:t>
            </a:r>
            <a:r>
              <a:rPr lang="nb-NO" dirty="0"/>
              <a:t> </a:t>
            </a:r>
            <a:r>
              <a:rPr lang="nb-NO" dirty="0" err="1"/>
              <a:t>why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one</a:t>
            </a:r>
            <a:r>
              <a:rPr lang="nb-NO" dirty="0"/>
              <a:t> </a:t>
            </a:r>
            <a:r>
              <a:rPr lang="nb-NO" dirty="0" err="1"/>
              <a:t>did</a:t>
            </a:r>
            <a:r>
              <a:rPr lang="nb-NO" dirty="0"/>
              <a:t> not </a:t>
            </a:r>
            <a:r>
              <a:rPr lang="nb-NO" dirty="0" err="1"/>
              <a:t>get</a:t>
            </a:r>
            <a:r>
              <a:rPr lang="nb-NO" dirty="0"/>
              <a:t> </a:t>
            </a:r>
            <a:r>
              <a:rPr lang="nb-NO" dirty="0" err="1"/>
              <a:t>flipped</a:t>
            </a:r>
            <a:r>
              <a:rPr lang="nb-NO" dirty="0"/>
              <a:t>.. </a:t>
            </a:r>
            <a:r>
              <a:rPr lang="nb-NO" dirty="0" err="1"/>
              <a:t>Worked</a:t>
            </a:r>
            <a:r>
              <a:rPr lang="nb-NO" dirty="0"/>
              <a:t> for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other</a:t>
            </a:r>
            <a:r>
              <a:rPr lang="nb-NO" dirty="0"/>
              <a:t> plots I sent </a:t>
            </a:r>
            <a:r>
              <a:rPr lang="nb-NO" dirty="0" err="1"/>
              <a:t>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052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244F6922-2226-4B89-89A2-EF907DA62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5" y="1844675"/>
            <a:ext cx="2511425" cy="1866900"/>
          </a:xfrm>
          <a:prstGeom prst="rect">
            <a:avLst/>
          </a:prstGeom>
        </p:spPr>
      </p:pic>
      <p:pic>
        <p:nvPicPr>
          <p:cNvPr id="11" name="Picture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79971B15-3834-4B17-BCC0-CDDEFDA6E0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888" y="1844675"/>
            <a:ext cx="2511425" cy="1866900"/>
          </a:xfrm>
          <a:prstGeom prst="rect">
            <a:avLst/>
          </a:prstGeom>
        </p:spPr>
      </p:pic>
      <p:pic>
        <p:nvPicPr>
          <p:cNvPr id="15" name="Picture 14" descr="Chart, box and whisker chart&#10;&#10;Description automatically generated">
            <a:extLst>
              <a:ext uri="{FF2B5EF4-FFF2-40B4-BE49-F238E27FC236}">
                <a16:creationId xmlns:a16="http://schemas.microsoft.com/office/drawing/2014/main" id="{0E465958-D343-4ED6-B101-DCD598326B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0" y="1844675"/>
            <a:ext cx="2511425" cy="1866900"/>
          </a:xfrm>
          <a:prstGeom prst="rect">
            <a:avLst/>
          </a:prstGeom>
        </p:spPr>
      </p:pic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95822398-7A80-404F-B00E-C5F1EA7E4C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025" y="1844675"/>
            <a:ext cx="2516188" cy="1866900"/>
          </a:xfrm>
        </p:spPr>
      </p:pic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DE5042D5-F140-43F5-B178-844564EC1E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5" y="3781425"/>
            <a:ext cx="3375025" cy="2511425"/>
          </a:xfrm>
          <a:prstGeom prst="rect">
            <a:avLst/>
          </a:prstGeom>
        </p:spPr>
      </p:pic>
      <p:pic>
        <p:nvPicPr>
          <p:cNvPr id="13" name="Picture 12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443A83A5-F5C9-4C4A-8BC1-AF5FD8A32B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900" y="3781425"/>
            <a:ext cx="3375025" cy="2511425"/>
          </a:xfrm>
          <a:prstGeom prst="rect">
            <a:avLst/>
          </a:prstGeom>
        </p:spPr>
      </p:pic>
      <p:pic>
        <p:nvPicPr>
          <p:cNvPr id="17" name="Picture 16" descr="Chart, box and whisker chart&#10;&#10;Description automatically generated">
            <a:extLst>
              <a:ext uri="{FF2B5EF4-FFF2-40B4-BE49-F238E27FC236}">
                <a16:creationId xmlns:a16="http://schemas.microsoft.com/office/drawing/2014/main" id="{C895E26C-5156-4FF4-82A0-A353BD73C4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775" y="3781425"/>
            <a:ext cx="3375025" cy="25114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6AF8F2-6F3D-42C3-8122-652600C8A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Dupelicates in the dataset: Many outliers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775B535-D2E6-4F5C-AB44-BB05F622AF89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7096700" y="6245691"/>
            <a:ext cx="159628" cy="2913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CD268C4-91D1-4019-BE0A-4B9E72A93FD0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3968885" y="6275387"/>
            <a:ext cx="3287443" cy="2616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AD4C812-00ED-4435-869F-F89A4ABA1C95}"/>
              </a:ext>
            </a:extLst>
          </p:cNvPr>
          <p:cNvSpPr txBox="1"/>
          <p:nvPr/>
        </p:nvSpPr>
        <p:spPr>
          <a:xfrm>
            <a:off x="7256328" y="6275387"/>
            <a:ext cx="3968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Not sure </a:t>
            </a:r>
            <a:r>
              <a:rPr lang="nb-NO" sz="1400" dirty="0" err="1"/>
              <a:t>why</a:t>
            </a:r>
            <a:r>
              <a:rPr lang="nb-NO" sz="1400" dirty="0"/>
              <a:t> </a:t>
            </a:r>
            <a:r>
              <a:rPr lang="nb-NO" sz="1400" dirty="0" err="1"/>
              <a:t>this</a:t>
            </a:r>
            <a:r>
              <a:rPr lang="nb-NO" sz="1400" dirty="0"/>
              <a:t> </a:t>
            </a:r>
            <a:r>
              <a:rPr lang="nb-NO" sz="1400" dirty="0" err="1"/>
              <a:t>happened</a:t>
            </a:r>
            <a:r>
              <a:rPr lang="nb-NO" sz="1400" dirty="0"/>
              <a:t>; </a:t>
            </a:r>
            <a:r>
              <a:rPr lang="nb-NO" sz="1400" dirty="0" err="1"/>
              <a:t>dataset</a:t>
            </a:r>
            <a:r>
              <a:rPr lang="nb-NO" sz="1400" dirty="0"/>
              <a:t> </a:t>
            </a:r>
            <a:r>
              <a:rPr lang="nb-NO" sz="1400" dirty="0" err="1"/>
              <a:t>does</a:t>
            </a:r>
            <a:r>
              <a:rPr lang="nb-NO" sz="1400" dirty="0"/>
              <a:t> not </a:t>
            </a:r>
            <a:r>
              <a:rPr lang="nb-NO" sz="1400" dirty="0" err="1"/>
              <a:t>contain</a:t>
            </a:r>
            <a:r>
              <a:rPr lang="nb-NO" sz="1400" dirty="0"/>
              <a:t> </a:t>
            </a:r>
            <a:r>
              <a:rPr lang="nb-NO" sz="1400" dirty="0" err="1"/>
              <a:t>two</a:t>
            </a:r>
            <a:r>
              <a:rPr lang="nb-NO" sz="1400" dirty="0"/>
              <a:t> </a:t>
            </a:r>
            <a:r>
              <a:rPr lang="nb-NO" sz="1400" dirty="0" err="1"/>
              <a:t>of</a:t>
            </a:r>
            <a:r>
              <a:rPr lang="nb-NO" sz="1400" dirty="0"/>
              <a:t> </a:t>
            </a:r>
            <a:r>
              <a:rPr lang="nb-NO" sz="1400" dirty="0" err="1"/>
              <a:t>these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46513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07411911-884D-42C3-BAAB-CCEED21C2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5" y="1844675"/>
            <a:ext cx="2511425" cy="18669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BA5C8136-7902-4B05-9537-D2220BA5FF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888" y="1844675"/>
            <a:ext cx="2511425" cy="18669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8D3C7BF3-6A89-4091-81FC-F0AAECD879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0" y="1844675"/>
            <a:ext cx="2511425" cy="18669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BBD7B412-D1E7-449F-8F89-74E6DF55E8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025" y="1844675"/>
            <a:ext cx="2516188" cy="18669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3D466074-F588-43DB-88DB-0E9A0719C7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5" y="3781425"/>
            <a:ext cx="3375025" cy="251142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1" name="Picture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8866527C-928B-4FD4-A835-6B0DE2262C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900" y="3781425"/>
            <a:ext cx="3375025" cy="251142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5" name="Picture 1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F0B5628-6E30-49A2-A1C0-5D20DEE8F9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775" y="3781425"/>
            <a:ext cx="3375025" cy="251142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FE678C-95D0-4924-B0A7-F8EF6BD4D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Dupelicates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in the dataset: different intensity of signal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D65DA5-FE7A-4EDF-9E62-EF0DD8812FF6}"/>
              </a:ext>
            </a:extLst>
          </p:cNvPr>
          <p:cNvSpPr txBox="1"/>
          <p:nvPr/>
        </p:nvSpPr>
        <p:spPr>
          <a:xfrm>
            <a:off x="962025" y="6420255"/>
            <a:ext cx="5973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All </a:t>
            </a:r>
            <a:r>
              <a:rPr lang="nb-NO" dirty="0" err="1"/>
              <a:t>these</a:t>
            </a:r>
            <a:r>
              <a:rPr lang="nb-NO" dirty="0"/>
              <a:t> images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normalized</a:t>
            </a:r>
            <a:r>
              <a:rPr lang="nb-NO" dirty="0"/>
              <a:t> </a:t>
            </a:r>
            <a:r>
              <a:rPr lang="nb-NO" dirty="0" err="1"/>
              <a:t>using</a:t>
            </a:r>
            <a:r>
              <a:rPr lang="nb-NO" dirty="0"/>
              <a:t> </a:t>
            </a:r>
            <a:r>
              <a:rPr lang="nb-NO" dirty="0" err="1"/>
              <a:t>vmin</a:t>
            </a:r>
            <a:r>
              <a:rPr lang="nb-NO" dirty="0"/>
              <a:t> = -2, </a:t>
            </a:r>
            <a:r>
              <a:rPr lang="nb-NO" dirty="0" err="1"/>
              <a:t>vmax</a:t>
            </a:r>
            <a:r>
              <a:rPr lang="nb-NO" dirty="0"/>
              <a:t> =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856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98A4-4B4F-4E8B-A200-F1475C0EA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Dataset</a:t>
            </a:r>
            <a:r>
              <a:rPr lang="nb-NO" dirty="0"/>
              <a:t> </a:t>
            </a:r>
            <a:r>
              <a:rPr lang="nb-NO" dirty="0" err="1"/>
              <a:t>considerations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68E2F-556C-40BD-8C62-2D4BF600E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MinMax</a:t>
            </a:r>
            <a:r>
              <a:rPr lang="nb-NO" dirty="0"/>
              <a:t> </a:t>
            </a:r>
            <a:r>
              <a:rPr lang="nb-NO" dirty="0" err="1"/>
              <a:t>Scaling</a:t>
            </a:r>
            <a:r>
              <a:rPr lang="nb-NO" dirty="0"/>
              <a:t> </a:t>
            </a:r>
            <a:r>
              <a:rPr lang="nb-NO" dirty="0" err="1"/>
              <a:t>gets</a:t>
            </a:r>
            <a:r>
              <a:rPr lang="nb-NO" dirty="0"/>
              <a:t> </a:t>
            </a:r>
            <a:r>
              <a:rPr lang="nb-NO" dirty="0" err="1"/>
              <a:t>affected</a:t>
            </a:r>
            <a:r>
              <a:rPr lang="nb-NO" dirty="0"/>
              <a:t> by </a:t>
            </a:r>
            <a:r>
              <a:rPr lang="nb-NO" dirty="0" err="1"/>
              <a:t>outliers</a:t>
            </a:r>
            <a:endParaRPr lang="nb-NO" dirty="0"/>
          </a:p>
          <a:p>
            <a:pPr lvl="1"/>
            <a:r>
              <a:rPr lang="nb-NO" dirty="0" err="1"/>
              <a:t>Outliers</a:t>
            </a:r>
            <a:r>
              <a:rPr lang="nb-NO" dirty="0"/>
              <a:t>: </a:t>
            </a:r>
            <a:r>
              <a:rPr lang="nb-NO" dirty="0" err="1"/>
              <a:t>removed</a:t>
            </a:r>
            <a:r>
              <a:rPr lang="nb-NO" dirty="0"/>
              <a:t> / </a:t>
            </a:r>
            <a:r>
              <a:rPr lang="nb-NO" dirty="0" err="1"/>
              <a:t>set</a:t>
            </a:r>
            <a:r>
              <a:rPr lang="nb-NO" dirty="0"/>
              <a:t> to a </a:t>
            </a:r>
            <a:r>
              <a:rPr lang="nb-NO" dirty="0" err="1"/>
              <a:t>certain</a:t>
            </a:r>
            <a:r>
              <a:rPr lang="nb-NO" dirty="0"/>
              <a:t> </a:t>
            </a:r>
            <a:r>
              <a:rPr lang="nb-NO" dirty="0" err="1"/>
              <a:t>value</a:t>
            </a:r>
            <a:endParaRPr lang="nb-NO" dirty="0"/>
          </a:p>
          <a:p>
            <a:r>
              <a:rPr lang="nb-NO" dirty="0"/>
              <a:t>Model </a:t>
            </a:r>
            <a:r>
              <a:rPr lang="nb-NO" dirty="0" err="1"/>
              <a:t>performance</a:t>
            </a:r>
            <a:r>
              <a:rPr lang="nb-NO" dirty="0"/>
              <a:t> </a:t>
            </a:r>
            <a:r>
              <a:rPr lang="nb-NO" dirty="0" err="1"/>
              <a:t>may</a:t>
            </a:r>
            <a:r>
              <a:rPr lang="nb-NO" dirty="0"/>
              <a:t> </a:t>
            </a:r>
            <a:r>
              <a:rPr lang="nb-NO" dirty="0" err="1"/>
              <a:t>get</a:t>
            </a:r>
            <a:r>
              <a:rPr lang="nb-NO" dirty="0"/>
              <a:t> </a:t>
            </a:r>
            <a:r>
              <a:rPr lang="nb-NO" dirty="0" err="1"/>
              <a:t>affected</a:t>
            </a:r>
            <a:r>
              <a:rPr lang="nb-NO" dirty="0"/>
              <a:t> by </a:t>
            </a:r>
            <a:r>
              <a:rPr lang="nb-NO" dirty="0" err="1"/>
              <a:t>outliers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7068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A77CB-5F6F-4AE3-96B2-392DCEA3D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/>
          </a:bodyPr>
          <a:lstStyle/>
          <a:p>
            <a:r>
              <a:rPr lang="nb-NO" sz="3600"/>
              <a:t>Discontinuous CPT Data</a:t>
            </a:r>
            <a:endParaRPr lang="en-GB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7C82E-686F-4C39-9626-EC8B83881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338328"/>
            <a:ext cx="6675627" cy="1605083"/>
          </a:xfrm>
        </p:spPr>
        <p:txBody>
          <a:bodyPr anchor="ctr">
            <a:normAutofit/>
          </a:bodyPr>
          <a:lstStyle/>
          <a:p>
            <a:r>
              <a:rPr lang="nb-NO" sz="2000" dirty="0"/>
              <a:t>Different </a:t>
            </a:r>
            <a:r>
              <a:rPr lang="nb-NO" sz="2000" dirty="0" err="1"/>
              <a:t>depths</a:t>
            </a:r>
            <a:r>
              <a:rPr lang="nb-NO" sz="2000" dirty="0"/>
              <a:t> </a:t>
            </a:r>
            <a:r>
              <a:rPr lang="nb-NO" sz="2000" dirty="0" err="1"/>
              <a:t>of</a:t>
            </a:r>
            <a:r>
              <a:rPr lang="nb-NO" sz="2000" dirty="0"/>
              <a:t> data; Not all data present at all </a:t>
            </a:r>
            <a:r>
              <a:rPr lang="nb-NO" sz="2000" dirty="0" err="1"/>
              <a:t>depths</a:t>
            </a:r>
            <a:endParaRPr lang="en-GB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E9B323-0048-49BE-AE96-42E1E4691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80" y="3014157"/>
            <a:ext cx="4974336" cy="2748320"/>
          </a:xfrm>
          <a:prstGeom prst="rect">
            <a:avLst/>
          </a:prstGeom>
        </p:spPr>
      </p:pic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A8591D-4DE2-4D12-8457-FD29DBB65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484" y="3020375"/>
            <a:ext cx="4974336" cy="273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102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Across the exhaustive dataset 9623 traces have values below -10k</vt:lpstr>
      <vt:lpstr>Dupelicates in the dataset: Many outliers</vt:lpstr>
      <vt:lpstr>Dupelicates in the dataset: different intensity of signal</vt:lpstr>
      <vt:lpstr>Dataset considerations</vt:lpstr>
      <vt:lpstr>Discontinuous CPT Data</vt:lpstr>
    </vt:vector>
  </TitlesOfParts>
  <Company>NGI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Across the exhaustive dataset 9623 traces have values below -10k</dc:title>
  <dc:creator>Sjur Beyer</dc:creator>
  <cp:lastModifiedBy>Sjur Beyer</cp:lastModifiedBy>
  <cp:revision>2</cp:revision>
  <dcterms:created xsi:type="dcterms:W3CDTF">2022-12-09T14:47:52Z</dcterms:created>
  <dcterms:modified xsi:type="dcterms:W3CDTF">2022-12-10T21:29:22Z</dcterms:modified>
</cp:coreProperties>
</file>