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CFEDD80-4F0E-6B41-5620-05E5F2BA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437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58073-D0D5-4DF2-94D5-35C29726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b-NO">
                <a:solidFill>
                  <a:srgbClr val="FFFFFF"/>
                </a:solidFill>
              </a:rPr>
              <a:t>General meeting </a:t>
            </a:r>
            <a:r>
              <a:rPr lang="nb-NO" dirty="0">
                <a:solidFill>
                  <a:srgbClr val="FFFFFF"/>
                </a:solidFill>
              </a:rPr>
              <a:t>6/10 2022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F0ED-B806-4A8B-B381-518E9EF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Sjur Beyer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F6E2-C902-478E-BF81-66DB55AE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D5AB-981F-429A-B8F6-C8D9958A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17874-4D05-46E5-A38D-40A82ADD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b-NO" dirty="0"/>
              <a:t>The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environment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72D-0FD9-4B7C-8F68-8273D8CA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r>
              <a:rPr lang="nb-NO" dirty="0"/>
              <a:t>[fra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</a:t>
            </a:r>
            <a:r>
              <a:rPr lang="nb-NO" dirty="0"/>
              <a:t> på </a:t>
            </a:r>
            <a:r>
              <a:rPr lang="nb-NO" dirty="0" err="1"/>
              <a:t>paden</a:t>
            </a:r>
            <a:r>
              <a:rPr lang="nb-NO" dirty="0"/>
              <a:t>]</a:t>
            </a:r>
          </a:p>
          <a:p>
            <a:r>
              <a:rPr lang="nb-NO" dirty="0"/>
              <a:t>Code for </a:t>
            </a:r>
            <a:r>
              <a:rPr lang="nb-NO" dirty="0" err="1"/>
              <a:t>accessing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endnote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teams</a:t>
            </a:r>
          </a:p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to </a:t>
            </a:r>
            <a:r>
              <a:rPr lang="nb-NO" dirty="0" err="1"/>
              <a:t>set</a:t>
            </a:r>
            <a:r>
              <a:rPr lang="nb-NO" dirty="0"/>
              <a:t> up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739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EE79-E0B2-4C6A-976F-177946C1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949350"/>
          </a:xfrm>
        </p:spPr>
        <p:txBody>
          <a:bodyPr/>
          <a:lstStyle/>
          <a:p>
            <a:r>
              <a:rPr lang="nb-NO" dirty="0" err="1"/>
              <a:t>Current</a:t>
            </a:r>
            <a:r>
              <a:rPr lang="nb-NO" dirty="0"/>
              <a:t> status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321F-3F64-4D06-B066-65739C62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2927759"/>
            <a:ext cx="11104510" cy="2911962"/>
          </a:xfrm>
        </p:spPr>
        <p:txBody>
          <a:bodyPr/>
          <a:lstStyle/>
          <a:p>
            <a:r>
              <a:rPr lang="nb-NO" dirty="0"/>
              <a:t>I have ran </a:t>
            </a:r>
            <a:r>
              <a:rPr lang="nb-NO" dirty="0" err="1"/>
              <a:t>some</a:t>
            </a:r>
            <a:r>
              <a:rPr lang="nb-NO" dirty="0"/>
              <a:t> 1D </a:t>
            </a:r>
            <a:r>
              <a:rPr lang="nb-NO" dirty="0" err="1"/>
              <a:t>reconstruction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;</a:t>
            </a:r>
          </a:p>
          <a:p>
            <a:r>
              <a:rPr lang="nb-NO" dirty="0" err="1"/>
              <a:t>Focusing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getting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procedures</a:t>
            </a:r>
            <a:r>
              <a:rPr lang="nb-NO" dirty="0"/>
              <a:t> for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servers</a:t>
            </a:r>
          </a:p>
          <a:p>
            <a:r>
              <a:rPr lang="nb-NO" b="1" dirty="0"/>
              <a:t>Profiling:</a:t>
            </a:r>
          </a:p>
          <a:p>
            <a:r>
              <a:rPr lang="nb-NO" b="1" dirty="0"/>
              <a:t>	</a:t>
            </a:r>
            <a:r>
              <a:rPr lang="nb-NO" dirty="0"/>
              <a:t>I </a:t>
            </a:r>
            <a:r>
              <a:rPr lang="nb-NO" dirty="0" err="1"/>
              <a:t>did</a:t>
            </a:r>
            <a:r>
              <a:rPr lang="nb-NO" dirty="0"/>
              <a:t> not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for 	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Odin. My laptop </a:t>
            </a:r>
            <a:r>
              <a:rPr lang="nb-NO" dirty="0" err="1"/>
              <a:t>performed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; </a:t>
            </a:r>
            <a:r>
              <a:rPr lang="nb-NO" dirty="0" err="1"/>
              <a:t>Probably</a:t>
            </a:r>
            <a:r>
              <a:rPr lang="nb-NO" dirty="0"/>
              <a:t> 	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tf</a:t>
            </a:r>
            <a:r>
              <a:rPr lang="nb-NO" dirty="0"/>
              <a:t> ran </a:t>
            </a:r>
            <a:r>
              <a:rPr lang="nb-NO" dirty="0" err="1"/>
              <a:t>things</a:t>
            </a:r>
            <a:r>
              <a:rPr lang="nb-NO" dirty="0"/>
              <a:t> in </a:t>
            </a:r>
            <a:r>
              <a:rPr lang="nb-NO" dirty="0" err="1"/>
              <a:t>parallel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laptop </a:t>
            </a:r>
            <a:r>
              <a:rPr lang="nb-NO" dirty="0" err="1"/>
              <a:t>graphics</a:t>
            </a:r>
            <a:r>
              <a:rPr lang="nb-NO" dirty="0"/>
              <a:t> </a:t>
            </a:r>
            <a:r>
              <a:rPr lang="nb-NO" dirty="0" err="1"/>
              <a:t>processor</a:t>
            </a:r>
            <a:r>
              <a:rPr lang="nb-NO" dirty="0"/>
              <a:t> (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parallel</a:t>
            </a:r>
            <a:r>
              <a:rPr lang="nb-NO" dirty="0"/>
              <a:t> 	</a:t>
            </a:r>
            <a:r>
              <a:rPr lang="nb-NO" dirty="0" err="1"/>
              <a:t>compute</a:t>
            </a:r>
            <a:r>
              <a:rPr lang="nb-NO" dirty="0"/>
              <a:t>)</a:t>
            </a:r>
            <a:endParaRPr lang="nb-NO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9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512F-ECF0-4CDC-8C8D-1FE82858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4BF0-2CED-4E4A-BC8C-833B3C2A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- </a:t>
            </a:r>
            <a:r>
              <a:rPr lang="nb-NO" dirty="0" err="1"/>
              <a:t>meanwhile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theory</a:t>
            </a:r>
            <a:endParaRPr lang="nb-NO" dirty="0"/>
          </a:p>
          <a:p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underway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75C35-4668-4D4D-8F04-63FDABAF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night sky, ocean floor&#10;&#10;Description automatically generated">
            <a:extLst>
              <a:ext uri="{FF2B5EF4-FFF2-40B4-BE49-F238E27FC236}">
                <a16:creationId xmlns:a16="http://schemas.microsoft.com/office/drawing/2014/main" id="{A174DC51-8E45-403D-A994-68A8C8F68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20" y="657369"/>
            <a:ext cx="2693892" cy="53877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32B29-1AC6-4E45-A552-E847271AC979}"/>
              </a:ext>
            </a:extLst>
          </p:cNvPr>
          <p:cNvSpPr txBox="1"/>
          <p:nvPr/>
        </p:nvSpPr>
        <p:spPr>
          <a:xfrm>
            <a:off x="5555052" y="2267339"/>
            <a:ext cx="612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left</a:t>
            </a:r>
            <a:r>
              <a:rPr lang="nb-NO" dirty="0"/>
              <a:t>-most side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image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anomalous</a:t>
            </a:r>
            <a:r>
              <a:rPr lang="nb-NO" dirty="0"/>
              <a:t> data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throw</a:t>
            </a:r>
            <a:r>
              <a:rPr lang="nb-NO" dirty="0"/>
              <a:t> </a:t>
            </a:r>
            <a:r>
              <a:rPr lang="nb-NO" dirty="0" err="1"/>
              <a:t>off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ML training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traces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removed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04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8E73-6AE5-4223-B21E-5F34CFBE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Misc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CAFF-4335-4587-B8AD-BD8918EA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800" dirty="0" err="1"/>
              <a:t>Causal</a:t>
            </a:r>
            <a:r>
              <a:rPr lang="nb-NO" sz="1800" dirty="0"/>
              <a:t> </a:t>
            </a:r>
            <a:r>
              <a:rPr lang="nb-NO" sz="1800" dirty="0" err="1"/>
              <a:t>padding</a:t>
            </a:r>
            <a:r>
              <a:rPr lang="nb-NO" sz="1800" dirty="0"/>
              <a:t> is not </a:t>
            </a:r>
            <a:r>
              <a:rPr lang="nb-NO" sz="1800" dirty="0" err="1"/>
              <a:t>supported</a:t>
            </a:r>
            <a:r>
              <a:rPr lang="nb-NO" sz="1800" dirty="0"/>
              <a:t> for Conv2D</a:t>
            </a:r>
          </a:p>
          <a:p>
            <a:r>
              <a:rPr lang="nb-NO" sz="1800" dirty="0"/>
              <a:t>	</a:t>
            </a:r>
            <a:r>
              <a:rPr lang="nb-NO" sz="1800" dirty="0" err="1"/>
              <a:t>Discussion</a:t>
            </a:r>
            <a:r>
              <a:rPr lang="nb-NO" sz="1800" dirty="0"/>
              <a:t> </a:t>
            </a:r>
            <a:r>
              <a:rPr lang="nb-NO" sz="1800" dirty="0" err="1"/>
              <a:t>around</a:t>
            </a:r>
            <a:r>
              <a:rPr lang="nb-NO" sz="1800" dirty="0"/>
              <a:t> </a:t>
            </a:r>
            <a:r>
              <a:rPr lang="nb-NO" sz="1800" dirty="0" err="1"/>
              <a:t>this</a:t>
            </a:r>
            <a:endParaRPr lang="nb-NO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2143024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2F1B30"/>
      </a:dk2>
      <a:lt2>
        <a:srgbClr val="F1F0F3"/>
      </a:lt2>
      <a:accent1>
        <a:srgbClr val="7DB01F"/>
      </a:accent1>
      <a:accent2>
        <a:srgbClr val="3AB714"/>
      </a:accent2>
      <a:accent3>
        <a:srgbClr val="21B73D"/>
      </a:accent3>
      <a:accent4>
        <a:srgbClr val="14B575"/>
      </a:accent4>
      <a:accent5>
        <a:srgbClr val="20B2B5"/>
      </a:accent5>
      <a:accent6>
        <a:srgbClr val="1782D5"/>
      </a:accent6>
      <a:hlink>
        <a:srgbClr val="7D55C6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Bierstadt</vt:lpstr>
      <vt:lpstr>GestaltVTI</vt:lpstr>
      <vt:lpstr>General meeting 6/10 2022</vt:lpstr>
      <vt:lpstr>Overview</vt:lpstr>
      <vt:lpstr>The Git environment</vt:lpstr>
      <vt:lpstr>Current status for the models</vt:lpstr>
      <vt:lpstr>Plan</vt:lpstr>
      <vt:lpstr>Data cleaning</vt:lpstr>
      <vt:lpstr>Misc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6/10 2022</dc:title>
  <dc:creator>Sjur Beyer</dc:creator>
  <cp:lastModifiedBy>Sjur Beyer</cp:lastModifiedBy>
  <cp:revision>7</cp:revision>
  <dcterms:created xsi:type="dcterms:W3CDTF">2022-09-08T09:52:25Z</dcterms:created>
  <dcterms:modified xsi:type="dcterms:W3CDTF">2022-09-28T11:50:38Z</dcterms:modified>
</cp:coreProperties>
</file>