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4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6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2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9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5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8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3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6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0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5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January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9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January 10,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9085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 descr="A blue abstract watercolor pattern on a white background">
            <a:extLst>
              <a:ext uri="{FF2B5EF4-FFF2-40B4-BE49-F238E27FC236}">
                <a16:creationId xmlns:a16="http://schemas.microsoft.com/office/drawing/2014/main" id="{75D3084E-36FE-7011-888E-A243C5585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74" r="14009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BAD23-9048-4289-9DAE-2D217E2F1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026" y="2950387"/>
            <a:ext cx="3180943" cy="3531403"/>
          </a:xfrm>
        </p:spPr>
        <p:txBody>
          <a:bodyPr anchor="t">
            <a:norm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General Meeting </a:t>
            </a:r>
            <a:r>
              <a:rPr lang="nb-NO" sz="2800" dirty="0">
                <a:solidFill>
                  <a:schemeClr val="bg1"/>
                </a:solidFill>
              </a:rPr>
              <a:t>12.01.2023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06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397D-A370-4E1E-ABFC-FCD2355F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Status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25B29-5886-49D2-8904-F5919D6A1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nb-NO" dirty="0"/>
              <a:t>File </a:t>
            </a:r>
            <a:r>
              <a:rPr lang="nb-NO" dirty="0" err="1"/>
              <a:t>structures</a:t>
            </a:r>
            <a:endParaRPr lang="nb-NO" dirty="0"/>
          </a:p>
          <a:p>
            <a:pPr>
              <a:buFont typeface="Wingdings" panose="05000000000000000000" pitchFamily="2" charset="2"/>
              <a:buChar char="ü"/>
            </a:pPr>
            <a:r>
              <a:rPr lang="nb-NO" dirty="0"/>
              <a:t>ML Architectures</a:t>
            </a:r>
          </a:p>
          <a:p>
            <a:pPr>
              <a:buFont typeface="Avenir Next LT Pro" panose="020B0504020202020204" pitchFamily="34" charset="0"/>
              <a:buChar char="×"/>
            </a:pPr>
            <a:r>
              <a:rPr lang="nb-NO" dirty="0"/>
              <a:t>Data </a:t>
            </a:r>
            <a:r>
              <a:rPr lang="nb-NO" dirty="0" err="1"/>
              <a:t>treatment</a:t>
            </a:r>
            <a:endParaRPr lang="en-GB" dirty="0"/>
          </a:p>
          <a:p>
            <a:pPr>
              <a:buFont typeface="Avenir Next LT Pro" panose="020B0504020202020204" pitchFamily="34" charset="0"/>
              <a:buChar char="×"/>
            </a:pPr>
            <a:r>
              <a:rPr lang="nb-NO" dirty="0" err="1"/>
              <a:t>Writing</a:t>
            </a:r>
            <a:endParaRPr lang="nb-NO" dirty="0"/>
          </a:p>
          <a:p>
            <a:pPr>
              <a:buFont typeface="Avenir Next LT Pro" panose="020B0504020202020204" pitchFamily="34" charset="0"/>
              <a:buChar char="×"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Whenever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data is done, It’s </a:t>
            </a:r>
            <a:r>
              <a:rPr lang="nb-NO" dirty="0" err="1"/>
              <a:t>possible</a:t>
            </a:r>
            <a:r>
              <a:rPr lang="nb-NO" dirty="0"/>
              <a:t> to </a:t>
            </a:r>
            <a:r>
              <a:rPr lang="nb-NO" dirty="0" err="1"/>
              <a:t>produce</a:t>
            </a:r>
            <a:r>
              <a:rPr lang="nb-NO" dirty="0"/>
              <a:t> </a:t>
            </a:r>
            <a:r>
              <a:rPr lang="nb-NO" dirty="0" err="1"/>
              <a:t>results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0477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CD35-CE32-43F7-A25F-1B050028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DATa</a:t>
            </a:r>
            <a:r>
              <a:rPr lang="nb-NO" dirty="0"/>
              <a:t> </a:t>
            </a:r>
            <a:r>
              <a:rPr lang="nb-NO" dirty="0" err="1"/>
              <a:t>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80405-98C3-416D-9DEC-21A0E731E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Depth </a:t>
            </a:r>
            <a:r>
              <a:rPr lang="nb-NO" dirty="0" err="1"/>
              <a:t>correlation</a:t>
            </a:r>
            <a:endParaRPr lang="nb-NO" dirty="0"/>
          </a:p>
          <a:p>
            <a:r>
              <a:rPr lang="nb-NO" dirty="0" err="1"/>
              <a:t>Vertical</a:t>
            </a:r>
            <a:r>
              <a:rPr lang="nb-NO" dirty="0"/>
              <a:t> «</a:t>
            </a:r>
            <a:r>
              <a:rPr lang="nb-NO" dirty="0" err="1"/>
              <a:t>noise</a:t>
            </a:r>
            <a:r>
              <a:rPr lang="nb-NO" dirty="0"/>
              <a:t>»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01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D4A3-359E-40AD-9C21-EBB01BB1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Open </a:t>
            </a:r>
            <a:r>
              <a:rPr lang="nb-NO" dirty="0" err="1"/>
              <a:t>source</a:t>
            </a:r>
            <a:r>
              <a:rPr lang="nb-NO" dirty="0"/>
              <a:t> </a:t>
            </a:r>
            <a:r>
              <a:rPr lang="nb-NO" dirty="0" err="1"/>
              <a:t>datasets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9D77-B53C-44ED-B7EA-4FCFE62CD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SEAM </a:t>
            </a:r>
            <a:r>
              <a:rPr lang="nb-NO" dirty="0" err="1"/>
              <a:t>dataset</a:t>
            </a:r>
            <a:endParaRPr lang="nb-NO" dirty="0"/>
          </a:p>
          <a:p>
            <a:pPr lvl="1"/>
            <a:r>
              <a:rPr lang="nb-NO" dirty="0"/>
              <a:t>Used for </a:t>
            </a:r>
            <a:r>
              <a:rPr lang="nb-NO" dirty="0" err="1"/>
              <a:t>modeling</a:t>
            </a:r>
            <a:r>
              <a:rPr lang="nb-NO" dirty="0"/>
              <a:t> salt body petroleum </a:t>
            </a:r>
            <a:r>
              <a:rPr lang="nb-NO" dirty="0" err="1"/>
              <a:t>reservoirs</a:t>
            </a:r>
            <a:endParaRPr lang="nb-NO" dirty="0"/>
          </a:p>
          <a:p>
            <a:r>
              <a:rPr lang="nb-NO" dirty="0"/>
              <a:t>Will have to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seismic</a:t>
            </a:r>
            <a:r>
              <a:rPr lang="nb-NO" dirty="0"/>
              <a:t>..</a:t>
            </a:r>
          </a:p>
          <a:p>
            <a:pPr lvl="1"/>
            <a:r>
              <a:rPr lang="nb-NO" dirty="0"/>
              <a:t>Just </a:t>
            </a:r>
            <a:r>
              <a:rPr lang="nb-NO" dirty="0" err="1"/>
              <a:t>convolve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wavelet</a:t>
            </a:r>
            <a:r>
              <a:rPr lang="nb-NO" dirty="0"/>
              <a:t>?</a:t>
            </a:r>
          </a:p>
          <a:p>
            <a:pPr lvl="1"/>
            <a:r>
              <a:rPr lang="nb-NO" dirty="0"/>
              <a:t>More </a:t>
            </a:r>
            <a:r>
              <a:rPr lang="nb-NO" dirty="0" err="1"/>
              <a:t>sophisticated</a:t>
            </a:r>
            <a:r>
              <a:rPr lang="nb-NO" dirty="0"/>
              <a:t> </a:t>
            </a:r>
            <a:r>
              <a:rPr lang="nb-NO" dirty="0" err="1"/>
              <a:t>modeling</a:t>
            </a:r>
            <a:r>
              <a:rPr lang="nb-NO" dirty="0"/>
              <a:t>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62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A2A78F7-683A-135D-FB1E-295828AB8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0"/>
            <a:ext cx="9477375" cy="638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1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1D25EDE-3843-7D99-A37B-A823ACF6E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78" y="1139184"/>
            <a:ext cx="5852172" cy="4389129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98AD335-8D82-5C2D-877A-7CBAB202E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13918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8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27382869-4C43-2AE2-9467-57789D3EB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3" r="12540"/>
          <a:stretch/>
        </p:blipFill>
        <p:spPr>
          <a:xfrm>
            <a:off x="266700" y="535780"/>
            <a:ext cx="8753475" cy="5786439"/>
          </a:xfrm>
        </p:spPr>
      </p:pic>
    </p:spTree>
    <p:extLst>
      <p:ext uri="{BB962C8B-B14F-4D97-AF65-F5344CB8AC3E}">
        <p14:creationId xmlns:p14="http://schemas.microsoft.com/office/powerpoint/2010/main" val="47944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EC3A-11DB-4107-AA5F-293F6AE04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writing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0F2EF-2002-4B69-9B30-755335B94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 ML </a:t>
            </a:r>
            <a:r>
              <a:rPr lang="nb-NO" dirty="0" err="1"/>
              <a:t>I’m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Tom </a:t>
            </a:r>
            <a:r>
              <a:rPr lang="nb-NO" dirty="0" err="1"/>
              <a:t>Mitchell’s</a:t>
            </a:r>
            <a:r>
              <a:rPr lang="nb-NO" dirty="0"/>
              <a:t> book «Machine Learning»</a:t>
            </a:r>
          </a:p>
          <a:p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sources</a:t>
            </a:r>
            <a:r>
              <a:rPr lang="nb-NO" dirty="0"/>
              <a:t> from </a:t>
            </a:r>
            <a:r>
              <a:rPr lang="nb-NO" dirty="0" err="1"/>
              <a:t>papers</a:t>
            </a:r>
            <a:r>
              <a:rPr lang="nb-NO"/>
              <a:t>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79475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Wingdings</vt:lpstr>
      <vt:lpstr>GradientRiseVTI</vt:lpstr>
      <vt:lpstr>General Meeting 12.01.2023</vt:lpstr>
      <vt:lpstr>Status</vt:lpstr>
      <vt:lpstr>DATa issues</vt:lpstr>
      <vt:lpstr>Open source datasets</vt:lpstr>
      <vt:lpstr>PowerPoint Presentation</vt:lpstr>
      <vt:lpstr>PowerPoint Presentation</vt:lpstr>
      <vt:lpstr>PowerPoint Presentation</vt:lpstr>
      <vt:lpstr>writing</vt:lpstr>
    </vt:vector>
  </TitlesOfParts>
  <Company>NGI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Meeting 12.01.2023</dc:title>
  <dc:creator>Sjur Beyer</dc:creator>
  <cp:lastModifiedBy>Sjur Beyer</cp:lastModifiedBy>
  <cp:revision>2</cp:revision>
  <dcterms:created xsi:type="dcterms:W3CDTF">2023-01-09T08:30:33Z</dcterms:created>
  <dcterms:modified xsi:type="dcterms:W3CDTF">2023-01-10T12:07:48Z</dcterms:modified>
</cp:coreProperties>
</file>