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5C35-4668-4D4D-8F04-63FDABA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night sky, ocean floor&#10;&#10;Description automatically generated">
            <a:extLst>
              <a:ext uri="{FF2B5EF4-FFF2-40B4-BE49-F238E27FC236}">
                <a16:creationId xmlns:a16="http://schemas.microsoft.com/office/drawing/2014/main" id="{A174DC51-8E45-403D-A994-68A8C8F6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0" y="657369"/>
            <a:ext cx="2693892" cy="53877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2B29-1AC6-4E45-A552-E847271AC979}"/>
              </a:ext>
            </a:extLst>
          </p:cNvPr>
          <p:cNvSpPr txBox="1"/>
          <p:nvPr/>
        </p:nvSpPr>
        <p:spPr>
          <a:xfrm>
            <a:off x="5555052" y="2267339"/>
            <a:ext cx="61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left</a:t>
            </a:r>
            <a:r>
              <a:rPr lang="nb-NO" dirty="0"/>
              <a:t>-most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image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anomalous</a:t>
            </a:r>
            <a:r>
              <a:rPr lang="nb-NO" dirty="0"/>
              <a:t> data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training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traces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removed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Plan</vt:lpstr>
      <vt:lpstr>Data cleaning</vt:lpstr>
      <vt:lpstr>Misc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6</cp:revision>
  <dcterms:created xsi:type="dcterms:W3CDTF">2022-09-08T09:52:25Z</dcterms:created>
  <dcterms:modified xsi:type="dcterms:W3CDTF">2022-09-21T13:20:45Z</dcterms:modified>
</cp:coreProperties>
</file>