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6" r:id="rId5"/>
    <p:sldId id="262" r:id="rId6"/>
    <p:sldId id="264" r:id="rId7"/>
    <p:sldId id="259" r:id="rId8"/>
    <p:sldId id="260" r:id="rId9"/>
    <p:sldId id="261" r:id="rId10"/>
    <p:sldId id="263" r:id="rId11"/>
    <p:sldId id="265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E2E62AD-754A-40FC-A660-072484288696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0CA93F6-D6F8-49E6-8DA3-93D1DA7487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76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62AD-754A-40FC-A660-072484288696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A93F6-D6F8-49E6-8DA3-93D1DA7487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92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62AD-754A-40FC-A660-072484288696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A93F6-D6F8-49E6-8DA3-93D1DA7487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62AD-754A-40FC-A660-072484288696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A93F6-D6F8-49E6-8DA3-93D1DA7487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525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62AD-754A-40FC-A660-072484288696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A93F6-D6F8-49E6-8DA3-93D1DA7487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688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62AD-754A-40FC-A660-072484288696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A93F6-D6F8-49E6-8DA3-93D1DA7487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02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62AD-754A-40FC-A660-072484288696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A93F6-D6F8-49E6-8DA3-93D1DA7487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134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62AD-754A-40FC-A660-072484288696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A93F6-D6F8-49E6-8DA3-93D1DA7487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360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62AD-754A-40FC-A660-072484288696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A93F6-D6F8-49E6-8DA3-93D1DA7487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56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62AD-754A-40FC-A660-072484288696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60CA93F6-D6F8-49E6-8DA3-93D1DA7487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913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E2E62AD-754A-40FC-A660-072484288696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0CA93F6-D6F8-49E6-8DA3-93D1DA7487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429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AE2E62AD-754A-40FC-A660-072484288696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60CA93F6-D6F8-49E6-8DA3-93D1DA7487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846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9C94F-7D6A-44B2-A01F-C24127F234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General </a:t>
            </a:r>
            <a:r>
              <a:rPr lang="nb-NO" dirty="0" err="1"/>
              <a:t>meeting</a:t>
            </a:r>
            <a:r>
              <a:rPr lang="nb-NO" dirty="0"/>
              <a:t> 03.11.2022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C0531-16E8-44D9-9C45-8EDE97B596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Sjur Beyer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7048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0C43A-61FD-4B4D-A282-4ACBFD4C2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solidFill>
                  <a:schemeClr val="tx1"/>
                </a:solidFill>
              </a:rPr>
              <a:t>Profiling</a:t>
            </a:r>
            <a:endParaRPr lang="en-GB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A13E1C5-C50F-45AC-B5E0-CDC6D07D4E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6097631"/>
              </p:ext>
            </p:extLst>
          </p:nvPr>
        </p:nvGraphicFramePr>
        <p:xfrm>
          <a:off x="676275" y="2011363"/>
          <a:ext cx="1075372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6862">
                  <a:extLst>
                    <a:ext uri="{9D8B030D-6E8A-4147-A177-3AD203B41FA5}">
                      <a16:colId xmlns:a16="http://schemas.microsoft.com/office/drawing/2014/main" val="2213344111"/>
                    </a:ext>
                  </a:extLst>
                </a:gridCol>
                <a:gridCol w="5376862">
                  <a:extLst>
                    <a:ext uri="{9D8B030D-6E8A-4147-A177-3AD203B41FA5}">
                      <a16:colId xmlns:a16="http://schemas.microsoft.com/office/drawing/2014/main" val="4110615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dirty="0" err="1"/>
                        <a:t>Where</a:t>
                      </a:r>
                      <a:r>
                        <a:rPr lang="nb-NO" dirty="0"/>
                        <a:t> is </a:t>
                      </a:r>
                      <a:r>
                        <a:rPr lang="nb-NO" dirty="0" err="1"/>
                        <a:t>the</a:t>
                      </a:r>
                      <a:r>
                        <a:rPr lang="nb-NO" dirty="0"/>
                        <a:t> </a:t>
                      </a:r>
                      <a:r>
                        <a:rPr lang="nb-NO" dirty="0" err="1"/>
                        <a:t>code</a:t>
                      </a:r>
                      <a:r>
                        <a:rPr lang="nb-NO" dirty="0"/>
                        <a:t> </a:t>
                      </a:r>
                      <a:r>
                        <a:rPr lang="nb-NO" dirty="0" err="1"/>
                        <a:t>running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Time per </a:t>
                      </a:r>
                      <a:r>
                        <a:rPr lang="nb-NO" dirty="0" err="1"/>
                        <a:t>step</a:t>
                      </a:r>
                      <a:r>
                        <a:rPr lang="nb-NO" dirty="0"/>
                        <a:t> [ms/</a:t>
                      </a:r>
                      <a:r>
                        <a:rPr lang="nb-NO" dirty="0" err="1"/>
                        <a:t>step</a:t>
                      </a:r>
                      <a:r>
                        <a:rPr lang="nb-NO" dirty="0"/>
                        <a:t>]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602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NGI Laptop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~270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517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Odin w/ # </a:t>
                      </a:r>
                      <a:r>
                        <a:rPr lang="nb-NO" dirty="0" err="1"/>
                        <a:t>users</a:t>
                      </a:r>
                      <a:r>
                        <a:rPr lang="nb-NO" dirty="0"/>
                        <a:t> = ?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~587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009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Odin w/ # </a:t>
                      </a:r>
                      <a:r>
                        <a:rPr lang="nb-NO" dirty="0" err="1"/>
                        <a:t>users</a:t>
                      </a:r>
                      <a:r>
                        <a:rPr lang="nb-NO" dirty="0"/>
                        <a:t> = 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~360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899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Desktop </a:t>
                      </a:r>
                      <a:r>
                        <a:rPr lang="nb-NO" dirty="0" err="1"/>
                        <a:t>with</a:t>
                      </a:r>
                      <a:r>
                        <a:rPr lang="nb-NO" dirty="0"/>
                        <a:t> RTX A2000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b="1" dirty="0"/>
                        <a:t>~35*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4874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424BA5B-BCA1-4D51-BD22-11D9E204D810}"/>
              </a:ext>
            </a:extLst>
          </p:cNvPr>
          <p:cNvSpPr txBox="1"/>
          <p:nvPr/>
        </p:nvSpPr>
        <p:spPr>
          <a:xfrm>
            <a:off x="6556443" y="4270443"/>
            <a:ext cx="4348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dirty="0"/>
              <a:t>*</a:t>
            </a:r>
            <a:r>
              <a:rPr lang="nb-NO" dirty="0"/>
              <a:t> 	This </a:t>
            </a:r>
            <a:r>
              <a:rPr lang="nb-NO" dirty="0" err="1"/>
              <a:t>was</a:t>
            </a:r>
            <a:r>
              <a:rPr lang="nb-NO" dirty="0"/>
              <a:t> </a:t>
            </a:r>
            <a:r>
              <a:rPr lang="nb-NO" dirty="0" err="1"/>
              <a:t>running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much</a:t>
            </a:r>
            <a:r>
              <a:rPr lang="nb-NO" dirty="0"/>
              <a:t> 	longer traces and </a:t>
            </a:r>
            <a:r>
              <a:rPr lang="nb-NO" dirty="0" err="1"/>
              <a:t>also</a:t>
            </a:r>
            <a:r>
              <a:rPr lang="nb-NO" dirty="0"/>
              <a:t> multiple outputs</a:t>
            </a:r>
            <a:endParaRPr lang="en-GB" dirty="0"/>
          </a:p>
        </p:txBody>
      </p:sp>
      <p:pic>
        <p:nvPicPr>
          <p:cNvPr id="7" name="Picture 6" descr="A picture containing electronics, computer, computer, desk&#10;&#10;Description automatically generated">
            <a:extLst>
              <a:ext uri="{FF2B5EF4-FFF2-40B4-BE49-F238E27FC236}">
                <a16:creationId xmlns:a16="http://schemas.microsoft.com/office/drawing/2014/main" id="{12951597-A911-4380-BBB4-E5C3E8DAD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4036979"/>
            <a:ext cx="2821021" cy="28210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0FA71E-F397-41CE-A834-63409068DB01}"/>
              </a:ext>
            </a:extLst>
          </p:cNvPr>
          <p:cNvSpPr txBox="1"/>
          <p:nvPr/>
        </p:nvSpPr>
        <p:spPr>
          <a:xfrm>
            <a:off x="4737370" y="5525311"/>
            <a:ext cx="5680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This </a:t>
            </a:r>
            <a:r>
              <a:rPr lang="nb-NO" dirty="0" err="1"/>
              <a:t>means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I </a:t>
            </a:r>
            <a:r>
              <a:rPr lang="nb-NO" dirty="0" err="1"/>
              <a:t>will</a:t>
            </a:r>
            <a:r>
              <a:rPr lang="nb-NO" dirty="0"/>
              <a:t> be </a:t>
            </a:r>
            <a:r>
              <a:rPr lang="nb-NO" dirty="0" err="1"/>
              <a:t>able</a:t>
            </a:r>
            <a:r>
              <a:rPr lang="nb-NO" dirty="0"/>
              <a:t> to </a:t>
            </a:r>
            <a:r>
              <a:rPr lang="nb-NO" dirty="0" err="1"/>
              <a:t>train</a:t>
            </a:r>
            <a:r>
              <a:rPr lang="nb-NO" dirty="0"/>
              <a:t> </a:t>
            </a:r>
            <a:r>
              <a:rPr lang="nb-NO" b="1" dirty="0"/>
              <a:t>10x</a:t>
            </a:r>
            <a:r>
              <a:rPr lang="nb-NO" dirty="0"/>
              <a:t> as </a:t>
            </a:r>
            <a:r>
              <a:rPr lang="nb-NO" dirty="0" err="1"/>
              <a:t>many</a:t>
            </a:r>
            <a:r>
              <a:rPr lang="nb-NO" dirty="0"/>
              <a:t> </a:t>
            </a:r>
            <a:r>
              <a:rPr lang="nb-NO" dirty="0" err="1"/>
              <a:t>models</a:t>
            </a:r>
            <a:r>
              <a:rPr lang="nb-NO" dirty="0"/>
              <a:t>, and </a:t>
            </a:r>
            <a:r>
              <a:rPr lang="nb-NO" dirty="0" err="1"/>
              <a:t>explore</a:t>
            </a:r>
            <a:r>
              <a:rPr lang="nb-NO" dirty="0"/>
              <a:t> a </a:t>
            </a:r>
            <a:r>
              <a:rPr lang="nb-NO" dirty="0" err="1"/>
              <a:t>larger</a:t>
            </a:r>
            <a:r>
              <a:rPr lang="nb-NO" dirty="0"/>
              <a:t> area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weight</a:t>
            </a:r>
            <a:r>
              <a:rPr lang="nb-NO" dirty="0"/>
              <a:t> </a:t>
            </a:r>
            <a:r>
              <a:rPr lang="nb-NO" dirty="0" err="1"/>
              <a:t>space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2916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DF1B8-04A4-4487-8A49-3199F5CB3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>
                <a:solidFill>
                  <a:schemeClr val="tx1"/>
                </a:solidFill>
              </a:rPr>
              <a:t>Current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phase</a:t>
            </a:r>
            <a:r>
              <a:rPr lang="nb-NO" dirty="0">
                <a:solidFill>
                  <a:schemeClr val="tx1"/>
                </a:solidFill>
              </a:rPr>
              <a:t>: Data </a:t>
            </a:r>
            <a:r>
              <a:rPr lang="nb-NO" dirty="0" err="1">
                <a:solidFill>
                  <a:schemeClr val="tx1"/>
                </a:solidFill>
              </a:rPr>
              <a:t>processing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A93AC-EC05-4E21-BD0C-A16DD2B8C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4" y="2011680"/>
            <a:ext cx="10753725" cy="3766185"/>
          </a:xfrm>
        </p:spPr>
        <p:txBody>
          <a:bodyPr/>
          <a:lstStyle/>
          <a:p>
            <a:r>
              <a:rPr lang="nb-NO" dirty="0"/>
              <a:t>I </a:t>
            </a:r>
            <a:r>
              <a:rPr lang="nb-NO" dirty="0" err="1"/>
              <a:t>expect</a:t>
            </a:r>
            <a:r>
              <a:rPr lang="nb-NO" dirty="0"/>
              <a:t> to </a:t>
            </a:r>
            <a:r>
              <a:rPr lang="nb-NO" dirty="0" err="1"/>
              <a:t>get</a:t>
            </a:r>
            <a:r>
              <a:rPr lang="nb-NO" dirty="0"/>
              <a:t> </a:t>
            </a:r>
            <a:r>
              <a:rPr lang="nb-NO" dirty="0" err="1"/>
              <a:t>started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:</a:t>
            </a:r>
          </a:p>
          <a:p>
            <a:r>
              <a:rPr lang="nb-NO" dirty="0"/>
              <a:t>Robust </a:t>
            </a:r>
            <a:r>
              <a:rPr lang="nb-NO" dirty="0" err="1"/>
              <a:t>automatic</a:t>
            </a:r>
            <a:r>
              <a:rPr lang="nb-NO" dirty="0"/>
              <a:t> </a:t>
            </a:r>
            <a:r>
              <a:rPr lang="nb-NO" dirty="0" err="1"/>
              <a:t>dataset</a:t>
            </a:r>
            <a:r>
              <a:rPr lang="nb-NO" dirty="0"/>
              <a:t> </a:t>
            </a:r>
            <a:r>
              <a:rPr lang="nb-NO" dirty="0" err="1"/>
              <a:t>generation</a:t>
            </a:r>
            <a:endParaRPr lang="nb-NO" dirty="0"/>
          </a:p>
          <a:p>
            <a:r>
              <a:rPr lang="nb-NO" dirty="0"/>
              <a:t>Data </a:t>
            </a:r>
            <a:r>
              <a:rPr lang="nb-NO" dirty="0" err="1"/>
              <a:t>preperation</a:t>
            </a:r>
            <a:endParaRPr lang="nb-NO" dirty="0"/>
          </a:p>
          <a:p>
            <a:pPr lvl="1"/>
            <a:r>
              <a:rPr lang="nb-NO" dirty="0" err="1"/>
              <a:t>Normalization</a:t>
            </a:r>
            <a:r>
              <a:rPr lang="nb-NO" dirty="0"/>
              <a:t>, </a:t>
            </a:r>
            <a:r>
              <a:rPr lang="nb-NO" dirty="0" err="1"/>
              <a:t>extracting</a:t>
            </a:r>
            <a:r>
              <a:rPr lang="nb-NO" dirty="0"/>
              <a:t> </a:t>
            </a:r>
            <a:r>
              <a:rPr lang="nb-NO" dirty="0" err="1"/>
              <a:t>outliers</a:t>
            </a:r>
            <a:r>
              <a:rPr lang="nb-NO" dirty="0"/>
              <a:t> </a:t>
            </a:r>
            <a:r>
              <a:rPr lang="nb-NO" dirty="0" err="1"/>
              <a:t>etc</a:t>
            </a:r>
            <a:endParaRPr lang="nb-NO" dirty="0"/>
          </a:p>
          <a:p>
            <a:pPr lvl="1"/>
            <a:endParaRPr lang="nb-NO" dirty="0"/>
          </a:p>
          <a:p>
            <a:pPr marL="4572" lvl="1" indent="0">
              <a:buNone/>
            </a:pPr>
            <a:r>
              <a:rPr lang="nb-NO" dirty="0" err="1"/>
              <a:t>Correlation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seismic</a:t>
            </a:r>
            <a:r>
              <a:rPr lang="nb-NO" dirty="0"/>
              <a:t> and target:</a:t>
            </a:r>
          </a:p>
          <a:p>
            <a:pPr marL="4572" lvl="1" indent="0">
              <a:buNone/>
            </a:pPr>
            <a:r>
              <a:rPr lang="en-GB" dirty="0"/>
              <a:t>Seismic traces and </a:t>
            </a:r>
            <a:r>
              <a:rPr lang="en-GB" dirty="0" err="1"/>
              <a:t>cpt</a:t>
            </a:r>
            <a:r>
              <a:rPr lang="en-GB" dirty="0"/>
              <a:t>-locations/ai</a:t>
            </a:r>
          </a:p>
          <a:p>
            <a:pPr marL="4572" lvl="1" indent="0">
              <a:buNone/>
            </a:pPr>
            <a:r>
              <a:rPr lang="en-GB" dirty="0"/>
              <a:t> -&gt; </a:t>
            </a:r>
            <a:r>
              <a:rPr lang="en-GB" i="1" dirty="0"/>
              <a:t>Cardinality issue</a:t>
            </a:r>
          </a:p>
          <a:p>
            <a:pPr marL="4572" lvl="1" indent="0">
              <a:buNone/>
            </a:pPr>
            <a:r>
              <a:rPr lang="en-GB" dirty="0"/>
              <a:t>	first value is slightly different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E405C5-CD4F-4D20-AA52-16A4743A2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611" y="4602994"/>
            <a:ext cx="18764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732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A2B5D-FB92-4FA8-8786-BFEF1963E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solidFill>
                  <a:schemeClr val="tx1"/>
                </a:solidFill>
              </a:rPr>
              <a:t>State </a:t>
            </a:r>
            <a:r>
              <a:rPr lang="nb-NO" dirty="0" err="1">
                <a:solidFill>
                  <a:schemeClr val="tx1"/>
                </a:solidFill>
              </a:rPr>
              <a:t>of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affairs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E882A-1822-46E8-991B-6C99461F3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Cardinality</a:t>
            </a:r>
            <a:r>
              <a:rPr lang="nb-NO" dirty="0"/>
              <a:t> </a:t>
            </a:r>
            <a:r>
              <a:rPr lang="nb-NO" dirty="0" err="1"/>
              <a:t>issue</a:t>
            </a:r>
            <a:r>
              <a:rPr lang="nb-NO" dirty="0"/>
              <a:t>, and </a:t>
            </a:r>
            <a:r>
              <a:rPr lang="nb-NO" dirty="0" err="1"/>
              <a:t>good</a:t>
            </a:r>
            <a:r>
              <a:rPr lang="nb-NO" dirty="0"/>
              <a:t> </a:t>
            </a:r>
            <a:r>
              <a:rPr lang="nb-NO" dirty="0" err="1"/>
              <a:t>dataset</a:t>
            </a:r>
            <a:r>
              <a:rPr lang="nb-NO" dirty="0"/>
              <a:t> management is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only</a:t>
            </a:r>
            <a:r>
              <a:rPr lang="nb-NO" dirty="0"/>
              <a:t> </a:t>
            </a:r>
            <a:r>
              <a:rPr lang="nb-NO" dirty="0" err="1"/>
              <a:t>thing</a:t>
            </a:r>
            <a:r>
              <a:rPr lang="nb-NO" dirty="0"/>
              <a:t> </a:t>
            </a:r>
            <a:r>
              <a:rPr lang="nb-NO" dirty="0" err="1"/>
              <a:t>thats</a:t>
            </a:r>
            <a:r>
              <a:rPr lang="nb-NO" dirty="0"/>
              <a:t> preventing </a:t>
            </a:r>
            <a:r>
              <a:rPr lang="nb-NO" dirty="0" err="1"/>
              <a:t>me</a:t>
            </a:r>
            <a:r>
              <a:rPr lang="nb-NO" dirty="0"/>
              <a:t> from </a:t>
            </a:r>
            <a:r>
              <a:rPr lang="nb-NO" dirty="0" err="1"/>
              <a:t>running</a:t>
            </a:r>
            <a:r>
              <a:rPr lang="nb-NO" dirty="0"/>
              <a:t> </a:t>
            </a:r>
            <a:r>
              <a:rPr lang="nb-NO" dirty="0" err="1"/>
              <a:t>lots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models</a:t>
            </a:r>
            <a:r>
              <a:rPr lang="nb-NO" dirty="0"/>
              <a:t>.</a:t>
            </a:r>
          </a:p>
          <a:p>
            <a:r>
              <a:rPr lang="nb-NO" dirty="0"/>
              <a:t>How to do </a:t>
            </a:r>
            <a:r>
              <a:rPr lang="nb-NO" dirty="0" err="1"/>
              <a:t>good</a:t>
            </a:r>
            <a:r>
              <a:rPr lang="nb-NO" dirty="0"/>
              <a:t> </a:t>
            </a:r>
            <a:r>
              <a:rPr lang="nb-NO" dirty="0" err="1"/>
              <a:t>correlations</a:t>
            </a:r>
            <a:r>
              <a:rPr lang="nb-NO" dirty="0"/>
              <a:t>?</a:t>
            </a:r>
          </a:p>
          <a:p>
            <a:pPr lvl="1"/>
            <a:r>
              <a:rPr lang="nb-NO" dirty="0"/>
              <a:t>GPS data in </a:t>
            </a:r>
            <a:r>
              <a:rPr lang="nb-NO" dirty="0" err="1"/>
              <a:t>sgy</a:t>
            </a:r>
            <a:r>
              <a:rPr lang="nb-NO" dirty="0"/>
              <a:t>?</a:t>
            </a:r>
          </a:p>
          <a:p>
            <a:pPr marL="4572" lvl="1" indent="0">
              <a:buNone/>
            </a:pPr>
            <a:endParaRPr lang="nb-NO" dirty="0"/>
          </a:p>
          <a:p>
            <a:pPr marL="4572" lvl="1" indent="0">
              <a:buNone/>
            </a:pPr>
            <a:r>
              <a:rPr lang="nb-NO" dirty="0" err="1"/>
              <a:t>Also</a:t>
            </a:r>
            <a:r>
              <a:rPr lang="nb-NO" dirty="0"/>
              <a:t> </a:t>
            </a:r>
            <a:r>
              <a:rPr lang="nb-NO" dirty="0" err="1"/>
              <a:t>need</a:t>
            </a:r>
            <a:r>
              <a:rPr lang="nb-NO" dirty="0"/>
              <a:t> to do </a:t>
            </a:r>
            <a:r>
              <a:rPr lang="nb-NO" dirty="0" err="1"/>
              <a:t>correlation</a:t>
            </a:r>
            <a:r>
              <a:rPr lang="nb-NO" dirty="0"/>
              <a:t> by </a:t>
            </a:r>
            <a:r>
              <a:rPr lang="nb-NO" dirty="0" err="1"/>
              <a:t>depth</a:t>
            </a:r>
            <a:endParaRPr lang="nb-NO" dirty="0"/>
          </a:p>
          <a:p>
            <a:pPr marL="4572" lvl="1" indent="0">
              <a:buNone/>
            </a:pPr>
            <a:r>
              <a:rPr lang="nb-NO" dirty="0"/>
              <a:t>	</a:t>
            </a:r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depth</a:t>
            </a:r>
            <a:r>
              <a:rPr lang="nb-NO" dirty="0"/>
              <a:t> is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interest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4708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CBB91-FD22-48B8-B9ED-C0B7197C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>
                <a:solidFill>
                  <a:schemeClr val="tx1"/>
                </a:solidFill>
              </a:rPr>
              <a:t>Further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work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8EC2D-B773-4449-BFCE-DD601EDD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b-NO" dirty="0" err="1"/>
              <a:t>Visualization</a:t>
            </a:r>
            <a:r>
              <a:rPr lang="nb-NO" dirty="0"/>
              <a:t> script still has not </a:t>
            </a:r>
            <a:r>
              <a:rPr lang="nb-NO" dirty="0" err="1"/>
              <a:t>been</a:t>
            </a:r>
            <a:r>
              <a:rPr lang="nb-NO" dirty="0"/>
              <a:t> </a:t>
            </a:r>
            <a:r>
              <a:rPr lang="nb-NO" dirty="0" err="1"/>
              <a:t>written</a:t>
            </a:r>
            <a:endParaRPr lang="nb-NO" dirty="0"/>
          </a:p>
          <a:p>
            <a:pPr lvl="1"/>
            <a:r>
              <a:rPr lang="nb-NO" dirty="0"/>
              <a:t>Will </a:t>
            </a:r>
            <a:r>
              <a:rPr lang="nb-NO" dirty="0" err="1"/>
              <a:t>incorporate</a:t>
            </a:r>
            <a:r>
              <a:rPr lang="nb-NO" dirty="0"/>
              <a:t>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/>
              <a:t>Loss function over time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/>
              <a:t>Best &amp; worst areas for reconstruction (monochrome w/ red details for error)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/>
              <a:t>Image of target prediction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/>
              <a:t>List over what datasets were used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/>
              <a:t>Summary statistics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/>
              <a:t>Some model input parameters</a:t>
            </a:r>
          </a:p>
          <a:p>
            <a:pPr marL="4572" lvl="1" indent="0">
              <a:buNone/>
            </a:pPr>
            <a:endParaRPr lang="en-GB" dirty="0"/>
          </a:p>
          <a:p>
            <a:pPr marL="4572" lvl="1" indent="0">
              <a:buNone/>
            </a:pPr>
            <a:r>
              <a:rPr lang="en-GB" dirty="0" err="1"/>
              <a:t>TensorBoard</a:t>
            </a:r>
            <a:r>
              <a:rPr lang="en-GB" dirty="0"/>
              <a:t> is soon up and running:</a:t>
            </a:r>
          </a:p>
          <a:p>
            <a:pPr marL="4572" lvl="1" indent="0">
              <a:buNone/>
            </a:pPr>
            <a:r>
              <a:rPr lang="en-GB" dirty="0"/>
              <a:t>Only needs a little troubleshooting…</a:t>
            </a:r>
          </a:p>
          <a:p>
            <a:pPr marL="4572" lvl="1" indent="0">
              <a:buNone/>
            </a:pPr>
            <a:r>
              <a:rPr lang="en-GB" dirty="0"/>
              <a:t>This will allow for me to see how well the training is utilizing the GPU</a:t>
            </a:r>
          </a:p>
          <a:p>
            <a:pPr marL="4572" lvl="1" indent="0">
              <a:buNone/>
            </a:pPr>
            <a:endParaRPr lang="en-GB" dirty="0"/>
          </a:p>
          <a:p>
            <a:pPr marL="4572" lvl="1" indent="0">
              <a:buNone/>
            </a:pPr>
            <a:r>
              <a:rPr lang="en-GB" dirty="0"/>
              <a:t>May look at using 16bit float for increased computation power</a:t>
            </a:r>
          </a:p>
          <a:p>
            <a:pPr marL="4572" lvl="1" indent="0">
              <a:buNone/>
            </a:pPr>
            <a:endParaRPr lang="en-GB" dirty="0"/>
          </a:p>
          <a:p>
            <a:pPr marL="4572" lvl="1" indent="0">
              <a:buNone/>
            </a:pPr>
            <a:r>
              <a:rPr lang="en-GB" dirty="0"/>
              <a:t>Huge flatten layers..</a:t>
            </a:r>
          </a:p>
        </p:txBody>
      </p:sp>
    </p:spTree>
    <p:extLst>
      <p:ext uri="{BB962C8B-B14F-4D97-AF65-F5344CB8AC3E}">
        <p14:creationId xmlns:p14="http://schemas.microsoft.com/office/powerpoint/2010/main" val="380937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83408-BB91-4F30-AEBA-837D0C36F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solidFill>
                  <a:schemeClr val="tx1"/>
                </a:solidFill>
              </a:rPr>
              <a:t>Scope and </a:t>
            </a:r>
            <a:r>
              <a:rPr lang="nb-NO" dirty="0" err="1">
                <a:solidFill>
                  <a:schemeClr val="tx1"/>
                </a:solidFill>
              </a:rPr>
              <a:t>ambition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adjustment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7F90D-4D82-4122-B07C-01534A564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I </a:t>
            </a:r>
            <a:r>
              <a:rPr lang="nb-NO" dirty="0" err="1"/>
              <a:t>think</a:t>
            </a:r>
            <a:r>
              <a:rPr lang="nb-NO" dirty="0"/>
              <a:t> I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manage</a:t>
            </a:r>
            <a:r>
              <a:rPr lang="nb-NO" dirty="0"/>
              <a:t> to </a:t>
            </a:r>
            <a:r>
              <a:rPr lang="nb-NO" dirty="0" err="1"/>
              <a:t>get</a:t>
            </a:r>
            <a:r>
              <a:rPr lang="nb-NO" dirty="0"/>
              <a:t> </a:t>
            </a:r>
            <a:r>
              <a:rPr lang="nb-NO" dirty="0" err="1"/>
              <a:t>feature</a:t>
            </a:r>
            <a:r>
              <a:rPr lang="nb-NO" dirty="0"/>
              <a:t> </a:t>
            </a:r>
            <a:r>
              <a:rPr lang="nb-NO" dirty="0" err="1"/>
              <a:t>augmentation</a:t>
            </a:r>
            <a:r>
              <a:rPr lang="nb-NO" dirty="0"/>
              <a:t> done </a:t>
            </a:r>
            <a:r>
              <a:rPr lang="nb-NO" dirty="0" err="1"/>
              <a:t>before</a:t>
            </a:r>
            <a:r>
              <a:rPr lang="nb-NO" dirty="0"/>
              <a:t> </a:t>
            </a:r>
            <a:r>
              <a:rPr lang="nb-NO" dirty="0" err="1"/>
              <a:t>christmas</a:t>
            </a:r>
            <a:endParaRPr lang="nb-NO" dirty="0"/>
          </a:p>
          <a:p>
            <a:r>
              <a:rPr lang="nb-NO" dirty="0"/>
              <a:t>In </a:t>
            </a:r>
            <a:r>
              <a:rPr lang="nb-NO" dirty="0" err="1"/>
              <a:t>that</a:t>
            </a:r>
            <a:r>
              <a:rPr lang="nb-NO" dirty="0"/>
              <a:t> case I </a:t>
            </a:r>
            <a:r>
              <a:rPr lang="nb-NO" dirty="0" err="1"/>
              <a:t>will</a:t>
            </a:r>
            <a:r>
              <a:rPr lang="nb-NO" dirty="0"/>
              <a:t> be </a:t>
            </a:r>
            <a:r>
              <a:rPr lang="nb-NO" dirty="0" err="1"/>
              <a:t>having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desktop </a:t>
            </a:r>
            <a:r>
              <a:rPr lang="nb-NO" dirty="0" err="1"/>
              <a:t>running</a:t>
            </a:r>
            <a:r>
              <a:rPr lang="nb-NO" dirty="0"/>
              <a:t> </a:t>
            </a:r>
            <a:r>
              <a:rPr lang="nb-NO" dirty="0" err="1"/>
              <a:t>optuna</a:t>
            </a:r>
            <a:r>
              <a:rPr lang="nb-NO" dirty="0"/>
              <a:t> all </a:t>
            </a:r>
            <a:r>
              <a:rPr lang="nb-NO" dirty="0" err="1"/>
              <a:t>through</a:t>
            </a:r>
            <a:r>
              <a:rPr lang="nb-NO" dirty="0"/>
              <a:t> </a:t>
            </a:r>
            <a:r>
              <a:rPr lang="nb-NO" dirty="0" err="1"/>
              <a:t>christmas</a:t>
            </a:r>
            <a:r>
              <a:rPr lang="nb-NO" dirty="0"/>
              <a:t>, and </a:t>
            </a:r>
            <a:r>
              <a:rPr lang="nb-NO" dirty="0" err="1"/>
              <a:t>hopefully</a:t>
            </a:r>
            <a:r>
              <a:rPr lang="nb-NO" dirty="0"/>
              <a:t> have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nice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 dirty="0"/>
              <a:t> </a:t>
            </a:r>
            <a:r>
              <a:rPr lang="nb-NO" dirty="0" err="1"/>
              <a:t>results</a:t>
            </a:r>
            <a:r>
              <a:rPr lang="nb-NO" dirty="0"/>
              <a:t> for </a:t>
            </a:r>
            <a:r>
              <a:rPr lang="nb-NO" dirty="0" err="1"/>
              <a:t>January</a:t>
            </a:r>
            <a:endParaRPr lang="nb-NO" dirty="0"/>
          </a:p>
          <a:p>
            <a:endParaRPr lang="nb-NO" dirty="0"/>
          </a:p>
          <a:p>
            <a:r>
              <a:rPr lang="nb-NO" dirty="0"/>
              <a:t>My last </a:t>
            </a:r>
            <a:r>
              <a:rPr lang="nb-NO" dirty="0" err="1"/>
              <a:t>day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semester </a:t>
            </a:r>
            <a:r>
              <a:rPr lang="nb-NO" dirty="0" err="1"/>
              <a:t>will</a:t>
            </a:r>
            <a:r>
              <a:rPr lang="nb-NO" dirty="0"/>
              <a:t> be 19th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December</a:t>
            </a:r>
            <a:endParaRPr lang="nb-NO" dirty="0"/>
          </a:p>
          <a:p>
            <a:endParaRPr lang="nb-NO" dirty="0"/>
          </a:p>
          <a:p>
            <a:r>
              <a:rPr lang="nb-NO" dirty="0"/>
              <a:t>Last general </a:t>
            </a:r>
            <a:r>
              <a:rPr lang="nb-NO" dirty="0" err="1"/>
              <a:t>meeting</a:t>
            </a:r>
            <a:r>
              <a:rPr lang="nb-NO" dirty="0"/>
              <a:t> for </a:t>
            </a:r>
            <a:r>
              <a:rPr lang="nb-NO" dirty="0" err="1"/>
              <a:t>the</a:t>
            </a:r>
            <a:r>
              <a:rPr lang="nb-NO" dirty="0"/>
              <a:t> semester </a:t>
            </a:r>
            <a:r>
              <a:rPr lang="nb-NO" dirty="0" err="1"/>
              <a:t>will</a:t>
            </a:r>
            <a:r>
              <a:rPr lang="nb-NO" dirty="0"/>
              <a:t> </a:t>
            </a:r>
            <a:r>
              <a:rPr lang="nb-NO" dirty="0" err="1"/>
              <a:t>then</a:t>
            </a:r>
            <a:r>
              <a:rPr lang="nb-NO" dirty="0"/>
              <a:t> be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sz="3600" b="1" dirty="0"/>
              <a:t>1.12.2022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108506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48894-1FBF-40C6-84CE-5E69EED8F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2599901"/>
            <a:ext cx="10772775" cy="1658198"/>
          </a:xfrm>
        </p:spPr>
        <p:txBody>
          <a:bodyPr/>
          <a:lstStyle/>
          <a:p>
            <a:r>
              <a:rPr lang="nb-NO" dirty="0" err="1">
                <a:solidFill>
                  <a:schemeClr val="tx1"/>
                </a:solidFill>
              </a:rPr>
              <a:t>When</a:t>
            </a:r>
            <a:r>
              <a:rPr lang="nb-NO" dirty="0">
                <a:solidFill>
                  <a:schemeClr val="tx1"/>
                </a:solidFill>
              </a:rPr>
              <a:t> to start up </a:t>
            </a:r>
            <a:r>
              <a:rPr lang="nb-NO" dirty="0" err="1">
                <a:solidFill>
                  <a:schemeClr val="tx1"/>
                </a:solidFill>
              </a:rPr>
              <a:t>next</a:t>
            </a:r>
            <a:r>
              <a:rPr lang="nb-NO" dirty="0">
                <a:solidFill>
                  <a:schemeClr val="tx1"/>
                </a:solidFill>
              </a:rPr>
              <a:t> semester?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417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A141-5424-46C4-ACB1-4974D0425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solidFill>
                  <a:schemeClr val="tx1"/>
                </a:solidFill>
              </a:rPr>
              <a:t>Contents/</a:t>
            </a:r>
            <a:r>
              <a:rPr lang="nb-NO" dirty="0" err="1">
                <a:solidFill>
                  <a:schemeClr val="tx1"/>
                </a:solidFill>
              </a:rPr>
              <a:t>motivations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B10CC-4B8C-41C3-A74A-91827D205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Second to last </a:t>
            </a:r>
            <a:r>
              <a:rPr lang="nb-NO" dirty="0" err="1"/>
              <a:t>meeting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semester</a:t>
            </a:r>
          </a:p>
          <a:p>
            <a:r>
              <a:rPr lang="nb-NO" dirty="0"/>
              <a:t>Status </a:t>
            </a:r>
            <a:r>
              <a:rPr lang="nb-NO" dirty="0" err="1"/>
              <a:t>update</a:t>
            </a:r>
            <a:endParaRPr lang="nb-NO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5827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5AC05-0A0D-4605-B4E2-1C92DEEB4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solidFill>
                  <a:schemeClr val="tx1"/>
                </a:solidFill>
              </a:rPr>
              <a:t>Progress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F6BE8-0F5C-47CF-8DE1-30743428E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~1000 lines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code</a:t>
            </a:r>
            <a:r>
              <a:rPr lang="nb-NO" dirty="0"/>
              <a:t> has </a:t>
            </a:r>
            <a:r>
              <a:rPr lang="nb-NO" dirty="0" err="1"/>
              <a:t>been</a:t>
            </a:r>
            <a:r>
              <a:rPr lang="nb-NO" dirty="0"/>
              <a:t> </a:t>
            </a:r>
            <a:r>
              <a:rPr lang="nb-NO" dirty="0" err="1"/>
              <a:t>written</a:t>
            </a:r>
            <a:endParaRPr lang="nb-NO" dirty="0"/>
          </a:p>
          <a:p>
            <a:r>
              <a:rPr lang="en-GB" dirty="0"/>
              <a:t>Many model runs have been done to test the model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err="1"/>
              <a:t>Optuna</a:t>
            </a:r>
            <a:r>
              <a:rPr lang="en-GB" dirty="0"/>
              <a:t> is implemented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Multiple outputs have been implemented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Automatic model naming schemes and storing configs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Model overfits well to unprocessed seismic data</a:t>
            </a:r>
          </a:p>
        </p:txBody>
      </p:sp>
    </p:spTree>
    <p:extLst>
      <p:ext uri="{BB962C8B-B14F-4D97-AF65-F5344CB8AC3E}">
        <p14:creationId xmlns:p14="http://schemas.microsoft.com/office/powerpoint/2010/main" val="4189716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C4FEF-EFFB-4F0D-8ACE-07E88FE40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solidFill>
                  <a:schemeClr val="tx1"/>
                </a:solidFill>
              </a:rPr>
              <a:t>Architectures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3D301-4793-4132-9D99-30D62BC6D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I </a:t>
            </a:r>
            <a:r>
              <a:rPr lang="nb-NO" dirty="0" err="1"/>
              <a:t>think</a:t>
            </a:r>
            <a:r>
              <a:rPr lang="nb-NO" dirty="0"/>
              <a:t> it is </a:t>
            </a:r>
            <a:r>
              <a:rPr lang="nb-NO" dirty="0" err="1"/>
              <a:t>reasonable</a:t>
            </a:r>
            <a:r>
              <a:rPr lang="nb-NO" dirty="0"/>
              <a:t> to </a:t>
            </a:r>
            <a:r>
              <a:rPr lang="nb-NO" dirty="0" err="1"/>
              <a:t>only</a:t>
            </a:r>
            <a:r>
              <a:rPr lang="nb-NO" dirty="0"/>
              <a:t> </a:t>
            </a:r>
            <a:r>
              <a:rPr lang="nb-NO" dirty="0" err="1"/>
              <a:t>focus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TCN</a:t>
            </a:r>
          </a:p>
          <a:p>
            <a:endParaRPr lang="nb-NO" dirty="0"/>
          </a:p>
          <a:p>
            <a:r>
              <a:rPr lang="nb-NO" dirty="0" err="1"/>
              <a:t>Possible</a:t>
            </a:r>
            <a:r>
              <a:rPr lang="nb-NO" dirty="0"/>
              <a:t> to make </a:t>
            </a:r>
            <a:r>
              <a:rPr lang="nb-NO" dirty="0" err="1"/>
              <a:t>reference</a:t>
            </a:r>
            <a:r>
              <a:rPr lang="nb-NO" dirty="0"/>
              <a:t> to </a:t>
            </a:r>
            <a:r>
              <a:rPr lang="nb-NO" dirty="0" err="1"/>
              <a:t>publications</a:t>
            </a:r>
            <a:r>
              <a:rPr lang="nb-NO" dirty="0"/>
              <a:t> by Mustafa</a:t>
            </a:r>
          </a:p>
          <a:p>
            <a:endParaRPr lang="nb-NO" dirty="0"/>
          </a:p>
          <a:p>
            <a:r>
              <a:rPr lang="nb-NO" dirty="0"/>
              <a:t>LSTM; </a:t>
            </a:r>
            <a:r>
              <a:rPr lang="nb-NO" dirty="0" err="1"/>
              <a:t>audio</a:t>
            </a:r>
            <a:r>
              <a:rPr lang="nb-NO" dirty="0"/>
              <a:t>, CNN; image</a:t>
            </a:r>
          </a:p>
          <a:p>
            <a:r>
              <a:rPr lang="nb-NO" dirty="0" err="1"/>
              <a:t>Seismic</a:t>
            </a:r>
            <a:r>
              <a:rPr lang="nb-NO" dirty="0"/>
              <a:t> === </a:t>
            </a:r>
            <a:r>
              <a:rPr lang="nb-NO" dirty="0" err="1"/>
              <a:t>Audio</a:t>
            </a:r>
            <a:r>
              <a:rPr lang="nb-NO" dirty="0"/>
              <a:t>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7242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5B637-EFB1-485A-93FD-B96132C74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solidFill>
                  <a:schemeClr val="tx1"/>
                </a:solidFill>
              </a:rPr>
              <a:t>Folder </a:t>
            </a:r>
            <a:r>
              <a:rPr lang="nb-NO" dirty="0" err="1">
                <a:solidFill>
                  <a:schemeClr val="tx1"/>
                </a:solidFill>
              </a:rPr>
              <a:t>structure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C01B7-A266-4D0B-9A43-EEEEC4227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Tree</a:t>
            </a:r>
            <a:r>
              <a:rPr lang="nb-NO" dirty="0"/>
              <a:t> letters </a:t>
            </a:r>
            <a:r>
              <a:rPr lang="nb-NO" dirty="0" err="1"/>
              <a:t>denoting</a:t>
            </a:r>
            <a:r>
              <a:rPr lang="nb-NO" dirty="0"/>
              <a:t> </a:t>
            </a:r>
            <a:r>
              <a:rPr lang="nb-NO" b="1" dirty="0" err="1"/>
              <a:t>group</a:t>
            </a:r>
            <a:r>
              <a:rPr lang="nb-NO" b="1" dirty="0"/>
              <a:t> </a:t>
            </a:r>
            <a:r>
              <a:rPr lang="nb-NO" b="1" dirty="0" err="1"/>
              <a:t>name</a:t>
            </a:r>
            <a:endParaRPr lang="nb-NO" b="1" dirty="0"/>
          </a:p>
          <a:p>
            <a:r>
              <a:rPr lang="nb-NO" dirty="0"/>
              <a:t>Total 26^3 = 17 576 combinations</a:t>
            </a:r>
          </a:p>
          <a:p>
            <a:endParaRPr lang="nb-NO" dirty="0"/>
          </a:p>
          <a:p>
            <a:r>
              <a:rPr lang="nb-NO" dirty="0"/>
              <a:t>Models </a:t>
            </a:r>
            <a:r>
              <a:rPr lang="nb-NO" dirty="0" err="1"/>
              <a:t>are</a:t>
            </a:r>
            <a:r>
              <a:rPr lang="nb-NO" dirty="0"/>
              <a:t> given a </a:t>
            </a:r>
            <a:r>
              <a:rPr lang="nb-NO" dirty="0" err="1"/>
              <a:t>number</a:t>
            </a:r>
            <a:r>
              <a:rPr lang="nb-NO" dirty="0"/>
              <a:t> </a:t>
            </a:r>
            <a:r>
              <a:rPr lang="nb-NO" dirty="0" err="1"/>
              <a:t>starting</a:t>
            </a:r>
            <a:r>
              <a:rPr lang="nb-NO" dirty="0"/>
              <a:t> at 0</a:t>
            </a:r>
          </a:p>
          <a:p>
            <a:endParaRPr lang="nb-NO" dirty="0"/>
          </a:p>
          <a:p>
            <a:r>
              <a:rPr lang="nb-NO" dirty="0"/>
              <a:t>A </a:t>
            </a:r>
            <a:r>
              <a:rPr lang="nb-NO" dirty="0" err="1"/>
              <a:t>model</a:t>
            </a:r>
            <a:r>
              <a:rPr lang="nb-NO" dirty="0"/>
              <a:t> </a:t>
            </a:r>
            <a:r>
              <a:rPr lang="nb-NO" dirty="0" err="1"/>
              <a:t>name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</a:t>
            </a:r>
            <a:r>
              <a:rPr lang="nb-NO" dirty="0" err="1"/>
              <a:t>then</a:t>
            </a:r>
            <a:r>
              <a:rPr lang="nb-NO" dirty="0"/>
              <a:t> be </a:t>
            </a:r>
            <a:r>
              <a:rPr lang="nb-NO" dirty="0" err="1"/>
              <a:t>Groupname</a:t>
            </a:r>
            <a:r>
              <a:rPr lang="nb-NO" dirty="0"/>
              <a:t> / </a:t>
            </a:r>
            <a:r>
              <a:rPr lang="nb-NO" dirty="0" err="1"/>
              <a:t>Modelnumber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46C5D3-5B1A-481D-A554-0D46DC8EF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6491" y="1852612"/>
            <a:ext cx="36957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877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D0B6E-3D07-4C7C-99BB-FE4BA517C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solidFill>
                  <a:schemeClr val="tx1"/>
                </a:solidFill>
              </a:rPr>
              <a:t>Model </a:t>
            </a:r>
            <a:r>
              <a:rPr lang="nb-NO" dirty="0" err="1">
                <a:solidFill>
                  <a:schemeClr val="tx1"/>
                </a:solidFill>
              </a:rPr>
              <a:t>configs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04A3F-FAD4-4221-B898-49AA0B68D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5743599" cy="3766185"/>
          </a:xfrm>
        </p:spPr>
        <p:txBody>
          <a:bodyPr>
            <a:normAutofit lnSpcReduction="10000"/>
          </a:bodyPr>
          <a:lstStyle/>
          <a:p>
            <a:r>
              <a:rPr lang="nb-NO" dirty="0" err="1"/>
              <a:t>These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saved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.</a:t>
            </a:r>
            <a:r>
              <a:rPr lang="nb-NO" dirty="0" err="1"/>
              <a:t>json</a:t>
            </a:r>
            <a:r>
              <a:rPr lang="nb-NO" dirty="0"/>
              <a:t> file</a:t>
            </a:r>
          </a:p>
          <a:p>
            <a:endParaRPr lang="nb-NO" dirty="0"/>
          </a:p>
          <a:p>
            <a:r>
              <a:rPr lang="nb-NO" dirty="0" err="1"/>
              <a:t>These</a:t>
            </a:r>
            <a:r>
              <a:rPr lang="nb-NO" dirty="0"/>
              <a:t> parameters </a:t>
            </a:r>
            <a:r>
              <a:rPr lang="nb-NO" dirty="0" err="1"/>
              <a:t>get</a:t>
            </a:r>
            <a:r>
              <a:rPr lang="nb-NO" dirty="0"/>
              <a:t> </a:t>
            </a:r>
            <a:r>
              <a:rPr lang="nb-NO" dirty="0" err="1"/>
              <a:t>tweaked</a:t>
            </a:r>
            <a:r>
              <a:rPr lang="nb-NO" dirty="0"/>
              <a:t> by </a:t>
            </a:r>
            <a:r>
              <a:rPr lang="nb-NO" dirty="0" err="1"/>
              <a:t>optuna</a:t>
            </a:r>
            <a:r>
              <a:rPr lang="nb-NO" dirty="0"/>
              <a:t>, so I save </a:t>
            </a:r>
            <a:r>
              <a:rPr lang="nb-NO" dirty="0" err="1"/>
              <a:t>them</a:t>
            </a:r>
            <a:r>
              <a:rPr lang="nb-NO" dirty="0"/>
              <a:t> to be </a:t>
            </a:r>
            <a:r>
              <a:rPr lang="nb-NO" dirty="0" err="1"/>
              <a:t>able</a:t>
            </a:r>
            <a:r>
              <a:rPr lang="nb-NO" dirty="0"/>
              <a:t> to </a:t>
            </a:r>
            <a:r>
              <a:rPr lang="nb-NO" dirty="0" err="1"/>
              <a:t>compare</a:t>
            </a:r>
            <a:r>
              <a:rPr lang="nb-NO" dirty="0"/>
              <a:t> </a:t>
            </a:r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good</a:t>
            </a:r>
            <a:r>
              <a:rPr lang="nb-NO" dirty="0"/>
              <a:t> </a:t>
            </a:r>
            <a:r>
              <a:rPr lang="nb-NO" dirty="0" err="1"/>
              <a:t>performing</a:t>
            </a:r>
            <a:r>
              <a:rPr lang="nb-NO" dirty="0"/>
              <a:t> </a:t>
            </a:r>
            <a:r>
              <a:rPr lang="nb-NO" dirty="0" err="1"/>
              <a:t>models</a:t>
            </a:r>
            <a:r>
              <a:rPr lang="nb-NO" dirty="0"/>
              <a:t> have in </a:t>
            </a:r>
            <a:r>
              <a:rPr lang="nb-NO" dirty="0" err="1"/>
              <a:t>common</a:t>
            </a:r>
            <a:endParaRPr lang="nb-NO" dirty="0"/>
          </a:p>
          <a:p>
            <a:endParaRPr lang="nb-NO" dirty="0"/>
          </a:p>
          <a:p>
            <a:r>
              <a:rPr lang="nb-NO" dirty="0"/>
              <a:t>Planning to </a:t>
            </a:r>
            <a:r>
              <a:rPr lang="nb-NO" dirty="0" err="1"/>
              <a:t>add</a:t>
            </a:r>
            <a:r>
              <a:rPr lang="nb-NO" dirty="0"/>
              <a:t> ‘</a:t>
            </a:r>
            <a:r>
              <a:rPr lang="nb-NO" dirty="0" err="1"/>
              <a:t>feat_aug_dataset</a:t>
            </a:r>
            <a:r>
              <a:rPr lang="nb-NO" dirty="0"/>
              <a:t>’ to have </a:t>
            </a:r>
            <a:r>
              <a:rPr lang="nb-NO" dirty="0" err="1"/>
              <a:t>optuna</a:t>
            </a:r>
            <a:r>
              <a:rPr lang="nb-NO" dirty="0"/>
              <a:t> </a:t>
            </a:r>
            <a:r>
              <a:rPr lang="nb-NO" dirty="0" err="1"/>
              <a:t>decide</a:t>
            </a:r>
            <a:r>
              <a:rPr lang="nb-NO" dirty="0"/>
              <a:t> </a:t>
            </a:r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additional</a:t>
            </a:r>
            <a:r>
              <a:rPr lang="nb-NO" dirty="0"/>
              <a:t> data </a:t>
            </a:r>
            <a:r>
              <a:rPr lang="nb-NO" dirty="0" err="1"/>
              <a:t>preprocessing</a:t>
            </a:r>
            <a:r>
              <a:rPr lang="nb-NO" dirty="0"/>
              <a:t> is </a:t>
            </a:r>
            <a:r>
              <a:rPr lang="nb-NO" dirty="0" err="1"/>
              <a:t>preferable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C685BA-F863-43CF-9939-1BC0386BC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542" y="1453515"/>
            <a:ext cx="399097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44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BF425-BA66-4C92-93AF-D351F8D64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>
                <a:solidFill>
                  <a:schemeClr val="tx1"/>
                </a:solidFill>
              </a:rPr>
              <a:t>Reconstruction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5" name="Content Placeholder 4" descr="A picture containing blue&#10;&#10;Description automatically generated">
            <a:extLst>
              <a:ext uri="{FF2B5EF4-FFF2-40B4-BE49-F238E27FC236}">
                <a16:creationId xmlns:a16="http://schemas.microsoft.com/office/drawing/2014/main" id="{154A3C1F-4C64-47CA-80FF-4E89DDA784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296" y="2314964"/>
            <a:ext cx="4438650" cy="3333750"/>
          </a:xfrm>
        </p:spPr>
      </p:pic>
      <p:pic>
        <p:nvPicPr>
          <p:cNvPr id="7" name="Picture 6" descr="A picture containing blue, painted, fabric&#10;&#10;Description automatically generated">
            <a:extLst>
              <a:ext uri="{FF2B5EF4-FFF2-40B4-BE49-F238E27FC236}">
                <a16:creationId xmlns:a16="http://schemas.microsoft.com/office/drawing/2014/main" id="{73A19980-46F4-458B-BF53-91409671D1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867" y="2314964"/>
            <a:ext cx="44386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28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84BDC-68B3-487A-916F-19C1B1BCE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4800" dirty="0">
                <a:solidFill>
                  <a:schemeClr val="tx1"/>
                </a:solidFill>
              </a:rPr>
              <a:t>Not just a </a:t>
            </a:r>
            <a:r>
              <a:rPr lang="nb-NO" sz="4800" dirty="0" err="1">
                <a:solidFill>
                  <a:schemeClr val="tx1"/>
                </a:solidFill>
              </a:rPr>
              <a:t>kernel</a:t>
            </a:r>
            <a:r>
              <a:rPr lang="nb-NO" sz="4800" dirty="0">
                <a:solidFill>
                  <a:schemeClr val="tx1"/>
                </a:solidFill>
              </a:rPr>
              <a:t> </a:t>
            </a:r>
            <a:r>
              <a:rPr lang="nb-NO" sz="4800" dirty="0" err="1">
                <a:solidFill>
                  <a:schemeClr val="tx1"/>
                </a:solidFill>
              </a:rPr>
              <a:t>size</a:t>
            </a:r>
            <a:r>
              <a:rPr lang="nb-NO" sz="4800" dirty="0">
                <a:solidFill>
                  <a:schemeClr val="tx1"/>
                </a:solidFill>
              </a:rPr>
              <a:t> </a:t>
            </a:r>
            <a:r>
              <a:rPr lang="nb-NO" sz="4800" dirty="0" err="1">
                <a:solidFill>
                  <a:schemeClr val="tx1"/>
                </a:solidFill>
              </a:rPr>
              <a:t>issue</a:t>
            </a:r>
            <a:r>
              <a:rPr lang="nb-NO" sz="4800" dirty="0">
                <a:solidFill>
                  <a:schemeClr val="tx1"/>
                </a:solidFill>
              </a:rPr>
              <a:t> (</a:t>
            </a:r>
            <a:r>
              <a:rPr lang="nb-NO" sz="4800" dirty="0" err="1">
                <a:solidFill>
                  <a:schemeClr val="tx1"/>
                </a:solidFill>
              </a:rPr>
              <a:t>these</a:t>
            </a:r>
            <a:r>
              <a:rPr lang="nb-NO" sz="4800" dirty="0">
                <a:solidFill>
                  <a:schemeClr val="tx1"/>
                </a:solidFill>
              </a:rPr>
              <a:t> </a:t>
            </a:r>
            <a:r>
              <a:rPr lang="nb-NO" sz="4800" dirty="0" err="1">
                <a:solidFill>
                  <a:schemeClr val="tx1"/>
                </a:solidFill>
              </a:rPr>
              <a:t>had</a:t>
            </a:r>
            <a:r>
              <a:rPr lang="nb-NO" sz="4800" dirty="0">
                <a:solidFill>
                  <a:schemeClr val="tx1"/>
                </a:solidFill>
              </a:rPr>
              <a:t> </a:t>
            </a:r>
            <a:r>
              <a:rPr lang="nb-NO" sz="4800" dirty="0" err="1">
                <a:solidFill>
                  <a:schemeClr val="tx1"/>
                </a:solidFill>
              </a:rPr>
              <a:t>ks</a:t>
            </a:r>
            <a:r>
              <a:rPr lang="nb-NO" sz="4800" dirty="0">
                <a:solidFill>
                  <a:schemeClr val="tx1"/>
                </a:solidFill>
              </a:rPr>
              <a:t>=8)</a:t>
            </a:r>
            <a:endParaRPr lang="en-GB" sz="48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F589CBC7-A990-43CA-8981-59B32C742C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113" y="1888585"/>
            <a:ext cx="4438650" cy="3333750"/>
          </a:xfrm>
        </p:spPr>
      </p:pic>
      <p:pic>
        <p:nvPicPr>
          <p:cNvPr id="7" name="Picture 6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457D4CC2-021B-4A7F-B3FE-B1389F3A3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687" y="1888585"/>
            <a:ext cx="44386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917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C5BE7-EB5D-407C-805E-ADE99408F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4000" dirty="0" err="1">
                <a:solidFill>
                  <a:schemeClr val="tx1"/>
                </a:solidFill>
              </a:rPr>
              <a:t>Errors</a:t>
            </a:r>
            <a:r>
              <a:rPr lang="nb-NO" sz="4000" dirty="0">
                <a:solidFill>
                  <a:schemeClr val="tx1"/>
                </a:solidFill>
              </a:rPr>
              <a:t> </a:t>
            </a:r>
            <a:r>
              <a:rPr lang="nb-NO" sz="4000" dirty="0" err="1">
                <a:solidFill>
                  <a:schemeClr val="tx1"/>
                </a:solidFill>
              </a:rPr>
              <a:t>might</a:t>
            </a:r>
            <a:r>
              <a:rPr lang="nb-NO" sz="4000" dirty="0">
                <a:solidFill>
                  <a:schemeClr val="tx1"/>
                </a:solidFill>
              </a:rPr>
              <a:t> just be bad regions </a:t>
            </a:r>
            <a:r>
              <a:rPr lang="nb-NO" sz="4000" dirty="0" err="1">
                <a:solidFill>
                  <a:schemeClr val="tx1"/>
                </a:solidFill>
              </a:rPr>
              <a:t>of</a:t>
            </a:r>
            <a:r>
              <a:rPr lang="nb-NO" sz="4000" dirty="0">
                <a:solidFill>
                  <a:schemeClr val="tx1"/>
                </a:solidFill>
              </a:rPr>
              <a:t> loss landscape</a:t>
            </a:r>
            <a:endParaRPr lang="en-GB" sz="40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89FBB7-DF56-48EC-8756-0059E7798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9750" y="2013744"/>
            <a:ext cx="8486775" cy="3762375"/>
          </a:xfrm>
        </p:spPr>
      </p:pic>
    </p:spTree>
    <p:extLst>
      <p:ext uri="{BB962C8B-B14F-4D97-AF65-F5344CB8AC3E}">
        <p14:creationId xmlns:p14="http://schemas.microsoft.com/office/powerpoint/2010/main" val="2971230527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0941A018-FB9B-4401-A32C-7E04526866E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0</TotalTime>
  <Words>531</Words>
  <Application>Microsoft Office PowerPoint</Application>
  <PresentationFormat>Widescreen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 Light</vt:lpstr>
      <vt:lpstr>Wingdings</vt:lpstr>
      <vt:lpstr>Metropolitan</vt:lpstr>
      <vt:lpstr>General meeting 03.11.2022</vt:lpstr>
      <vt:lpstr>Contents/motivations</vt:lpstr>
      <vt:lpstr>Progress</vt:lpstr>
      <vt:lpstr>Architectures</vt:lpstr>
      <vt:lpstr>Folder structure</vt:lpstr>
      <vt:lpstr>Model configs</vt:lpstr>
      <vt:lpstr>Reconstruction</vt:lpstr>
      <vt:lpstr>Not just a kernel size issue (these had ks=8)</vt:lpstr>
      <vt:lpstr>Errors might just be bad regions of loss landscape</vt:lpstr>
      <vt:lpstr>Profiling</vt:lpstr>
      <vt:lpstr>Current phase: Data processing</vt:lpstr>
      <vt:lpstr>State of affairs</vt:lpstr>
      <vt:lpstr>Further work</vt:lpstr>
      <vt:lpstr>Scope and ambition adjustment</vt:lpstr>
      <vt:lpstr>When to start up next semester?</vt:lpstr>
    </vt:vector>
  </TitlesOfParts>
  <Company>NGI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meeting 03.11.2022</dc:title>
  <dc:creator>Sjur Beyer</dc:creator>
  <cp:lastModifiedBy>Sjur Beyer</cp:lastModifiedBy>
  <cp:revision>4</cp:revision>
  <dcterms:created xsi:type="dcterms:W3CDTF">2022-11-01T13:34:03Z</dcterms:created>
  <dcterms:modified xsi:type="dcterms:W3CDTF">2022-11-02T17:18:49Z</dcterms:modified>
</cp:coreProperties>
</file>