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1" r:id="rId7"/>
    <p:sldId id="259" r:id="rId8"/>
    <p:sldId id="25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dirty="0"/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dirty="0"/>
              <a:t>Gotten familiar with loading the data from NGI’s TNW folder (</a:t>
            </a:r>
            <a:r>
              <a:rPr lang="en-GB" sz="1200" dirty="0" err="1"/>
              <a:t>OpendTect</a:t>
            </a:r>
            <a:r>
              <a:rPr lang="en-GB" sz="1200" dirty="0"/>
              <a:t> etc.)</a:t>
            </a:r>
          </a:p>
          <a:p>
            <a:pPr lvl="2"/>
            <a:r>
              <a:rPr lang="en-GB" sz="1200" dirty="0"/>
              <a:t>Ran at least one algorithm with summary statistics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as forwards </a:t>
            </a:r>
            <a:r>
              <a:rPr lang="nb-NO" sz="2000" dirty="0" err="1"/>
              <a:t>compatible</a:t>
            </a:r>
            <a:r>
              <a:rPr lang="nb-NO" sz="2000" dirty="0"/>
              <a:t>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Control JSON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file </a:t>
            </a:r>
            <a:r>
              <a:rPr lang="nb-NO" sz="2000" dirty="0" err="1"/>
              <a:t>will</a:t>
            </a:r>
            <a:r>
              <a:rPr lang="nb-NO" sz="2000" dirty="0"/>
              <a:t> be:</a:t>
            </a:r>
          </a:p>
          <a:p>
            <a:pPr lvl="1"/>
            <a:r>
              <a:rPr lang="nb-NO" sz="1600" dirty="0"/>
              <a:t>‘settings’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settings used for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1"/>
            <a:r>
              <a:rPr lang="nb-NO" sz="1600" dirty="0"/>
              <a:t>‘</a:t>
            </a:r>
            <a:r>
              <a:rPr lang="nb-NO" sz="1600" dirty="0" err="1"/>
              <a:t>summary_stats</a:t>
            </a:r>
            <a:r>
              <a:rPr lang="nb-NO" sz="1600" dirty="0"/>
              <a:t>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summary</a:t>
            </a:r>
            <a:r>
              <a:rPr lang="nb-NO" sz="1200" dirty="0"/>
              <a:t> </a:t>
            </a:r>
            <a:r>
              <a:rPr lang="nb-NO" sz="1200" dirty="0" err="1"/>
              <a:t>statistics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and </a:t>
            </a:r>
            <a:r>
              <a:rPr lang="nb-NO" sz="1200" dirty="0" err="1"/>
              <a:t>performance</a:t>
            </a:r>
            <a:r>
              <a:rPr lang="nb-NO" sz="1200" dirty="0"/>
              <a:t> </a:t>
            </a:r>
            <a:r>
              <a:rPr lang="nb-NO" sz="1200" dirty="0" err="1"/>
              <a:t>evaluation</a:t>
            </a:r>
            <a:endParaRPr lang="nb-NO" sz="1200" dirty="0"/>
          </a:p>
          <a:p>
            <a:pPr lvl="1"/>
            <a:r>
              <a:rPr lang="nb-NO" sz="1600" dirty="0"/>
              <a:t>‘data’ : </a:t>
            </a:r>
            <a:r>
              <a:rPr lang="nb-NO" sz="1600" i="1" dirty="0"/>
              <a:t>list</a:t>
            </a:r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file </a:t>
            </a:r>
            <a:r>
              <a:rPr lang="nb-NO" sz="1200" dirty="0" err="1"/>
              <a:t>paths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data used for training (</a:t>
            </a:r>
            <a:r>
              <a:rPr lang="nb-NO" sz="1200" dirty="0" err="1"/>
              <a:t>maybe</a:t>
            </a:r>
            <a:r>
              <a:rPr lang="nb-NO" sz="1200" dirty="0"/>
              <a:t> </a:t>
            </a:r>
            <a:r>
              <a:rPr lang="nb-NO" sz="1200" dirty="0" err="1"/>
              <a:t>also</a:t>
            </a:r>
            <a:r>
              <a:rPr lang="nb-NO" sz="1200" dirty="0"/>
              <a:t> testing)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2"/>
            <a:r>
              <a:rPr lang="nb-NO" sz="1200" dirty="0"/>
              <a:t>In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</a:t>
            </a:r>
            <a:r>
              <a:rPr lang="nb-NO" sz="1200" dirty="0" err="1"/>
              <a:t>augmented</a:t>
            </a:r>
            <a:r>
              <a:rPr lang="nb-NO" sz="1200" dirty="0"/>
              <a:t> data </a:t>
            </a:r>
            <a:r>
              <a:rPr lang="nb-NO" sz="1200" dirty="0" err="1"/>
              <a:t>sets</a:t>
            </a:r>
            <a:r>
              <a:rPr lang="nb-NO" sz="1200" dirty="0"/>
              <a:t> </a:t>
            </a:r>
            <a:r>
              <a:rPr lang="nb-NO" sz="1200" dirty="0" err="1"/>
              <a:t>can</a:t>
            </a:r>
            <a:r>
              <a:rPr lang="nb-NO" sz="1200" dirty="0"/>
              <a:t> be </a:t>
            </a:r>
            <a:r>
              <a:rPr lang="nb-NO" sz="1200" dirty="0" err="1"/>
              <a:t>created</a:t>
            </a:r>
            <a:r>
              <a:rPr lang="nb-NO" sz="1200" dirty="0"/>
              <a:t> </a:t>
            </a:r>
            <a:r>
              <a:rPr lang="nb-NO" sz="1200" dirty="0" err="1"/>
              <a:t>without</a:t>
            </a:r>
            <a:r>
              <a:rPr lang="nb-NO" sz="1200" dirty="0"/>
              <a:t> </a:t>
            </a:r>
            <a:r>
              <a:rPr lang="nb-NO" sz="1200" dirty="0" err="1"/>
              <a:t>getting</a:t>
            </a:r>
            <a:r>
              <a:rPr lang="nb-NO" sz="1200" dirty="0"/>
              <a:t> </a:t>
            </a:r>
            <a:r>
              <a:rPr lang="nb-NO" sz="1200" dirty="0" err="1"/>
              <a:t>tied</a:t>
            </a:r>
            <a:r>
              <a:rPr lang="nb-NO" sz="1200" dirty="0"/>
              <a:t> to a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</a:t>
            </a:r>
            <a:r>
              <a:rPr lang="nb-NO" sz="1200" dirty="0" err="1"/>
              <a:t>instance</a:t>
            </a:r>
            <a:endParaRPr lang="nb-NO" sz="1200" dirty="0"/>
          </a:p>
          <a:p>
            <a:endParaRPr lang="nb-NO" sz="1800" dirty="0"/>
          </a:p>
          <a:p>
            <a:r>
              <a:rPr lang="nb-NO" sz="1800" dirty="0"/>
              <a:t>I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decide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a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name</a:t>
            </a:r>
            <a:r>
              <a:rPr lang="nb-NO" sz="1800" dirty="0"/>
              <a:t> for </a:t>
            </a:r>
            <a:r>
              <a:rPr lang="nb-NO" sz="1800" dirty="0" err="1"/>
              <a:t>this</a:t>
            </a:r>
            <a:r>
              <a:rPr lang="nb-NO" sz="1800" dirty="0"/>
              <a:t> file </a:t>
            </a:r>
            <a:r>
              <a:rPr lang="nb-NO" sz="1800" dirty="0" err="1"/>
              <a:t>before</a:t>
            </a:r>
            <a:r>
              <a:rPr lang="nb-NO" sz="1800" dirty="0"/>
              <a:t> I start to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…</a:t>
            </a:r>
          </a:p>
          <a:p>
            <a:pPr lvl="2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909-E2A0-49AD-BA81-9060650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i="1" dirty="0" err="1"/>
              <a:t>datetime</a:t>
            </a:r>
            <a:endParaRPr lang="nb-NO" sz="1600" i="1" dirty="0"/>
          </a:p>
          <a:p>
            <a:pPr lvl="2"/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all </a:t>
            </a:r>
            <a:r>
              <a:rPr lang="nb-NO" sz="1200" dirty="0" err="1"/>
              <a:t>models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have </a:t>
            </a:r>
            <a:r>
              <a:rPr lang="nb-NO" sz="1200" dirty="0" err="1"/>
              <a:t>unique</a:t>
            </a:r>
            <a:r>
              <a:rPr lang="nb-NO" sz="1200" dirty="0"/>
              <a:t> </a:t>
            </a:r>
            <a:r>
              <a:rPr lang="nb-NO" sz="1200" dirty="0" err="1"/>
              <a:t>names</a:t>
            </a:r>
            <a:r>
              <a:rPr lang="nb-NO" sz="1200" dirty="0"/>
              <a:t>; </a:t>
            </a:r>
            <a:r>
              <a:rPr lang="nb-NO" sz="1200" b="1" dirty="0" err="1"/>
              <a:t>Maybe</a:t>
            </a:r>
            <a:r>
              <a:rPr lang="nb-NO" sz="1200" b="1" dirty="0"/>
              <a:t> I </a:t>
            </a:r>
            <a:r>
              <a:rPr lang="nb-NO" sz="1200" b="1" dirty="0" err="1"/>
              <a:t>should</a:t>
            </a:r>
            <a:r>
              <a:rPr lang="nb-NO" sz="1200" b="1" dirty="0"/>
              <a:t> </a:t>
            </a:r>
            <a:r>
              <a:rPr lang="nb-NO" sz="1200" b="1" dirty="0" err="1"/>
              <a:t>create</a:t>
            </a:r>
            <a:r>
              <a:rPr lang="nb-NO" sz="1200" b="1" dirty="0"/>
              <a:t> a UID</a:t>
            </a:r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 JSON file should also contain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containing the weights</a:t>
            </a:r>
          </a:p>
          <a:p>
            <a:pPr lvl="1"/>
            <a:r>
              <a:rPr lang="en-GB" sz="1600" dirty="0"/>
              <a:t>There should also be a folder for visual comparisons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be an </a:t>
            </a:r>
            <a:r>
              <a:rPr lang="nb-NO" sz="1600" dirty="0" err="1"/>
              <a:t>issue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ML Meeting:  15/09 2022</vt:lpstr>
      <vt:lpstr>Purpose</vt:lpstr>
      <vt:lpstr>How far did I get?</vt:lpstr>
      <vt:lpstr>Infrastructure</vt:lpstr>
      <vt:lpstr>Control JSON</vt:lpstr>
      <vt:lpstr>Performance evaluation</vt:lpstr>
      <vt:lpstr>Visual comparisons</vt:lpstr>
      <vt:lpstr>Storing the models</vt:lpstr>
      <vt:lpstr>Transfer learning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7</cp:revision>
  <dcterms:created xsi:type="dcterms:W3CDTF">2022-09-07T10:43:30Z</dcterms:created>
  <dcterms:modified xsi:type="dcterms:W3CDTF">2022-09-07T13:45:48Z</dcterms:modified>
</cp:coreProperties>
</file>