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7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92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2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8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0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13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36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56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91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429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84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C94F-7D6A-44B2-A01F-C24127F23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General </a:t>
            </a:r>
            <a:r>
              <a:rPr lang="nb-NO" dirty="0" err="1"/>
              <a:t>meeting</a:t>
            </a:r>
            <a:r>
              <a:rPr lang="nb-NO" dirty="0"/>
              <a:t> 03.11.2022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C0531-16E8-44D9-9C45-8EDE97B59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Sjur Beyer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04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A141-5424-46C4-ACB1-4974D042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Contents/</a:t>
            </a:r>
            <a:r>
              <a:rPr lang="nb-NO" dirty="0" err="1">
                <a:solidFill>
                  <a:schemeClr val="tx1"/>
                </a:solidFill>
              </a:rPr>
              <a:t>motivations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10CC-4B8C-41C3-A74A-91827D20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Second to last </a:t>
            </a:r>
            <a:r>
              <a:rPr lang="nb-NO" dirty="0" err="1"/>
              <a:t>meeting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semester</a:t>
            </a:r>
          </a:p>
          <a:p>
            <a:r>
              <a:rPr lang="nb-NO" dirty="0"/>
              <a:t>Status </a:t>
            </a:r>
            <a:r>
              <a:rPr lang="nb-NO" dirty="0" err="1"/>
              <a:t>update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82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AC05-0A0D-4605-B4E2-1C92DEEB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Progress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F6BE8-0F5C-47CF-8DE1-30743428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~1000 lines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has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written</a:t>
            </a:r>
            <a:endParaRPr lang="nb-NO" dirty="0"/>
          </a:p>
          <a:p>
            <a:r>
              <a:rPr lang="en-GB" dirty="0"/>
              <a:t>Many model runs have been done to test the model</a:t>
            </a:r>
          </a:p>
        </p:txBody>
      </p:sp>
    </p:spTree>
    <p:extLst>
      <p:ext uri="{BB962C8B-B14F-4D97-AF65-F5344CB8AC3E}">
        <p14:creationId xmlns:p14="http://schemas.microsoft.com/office/powerpoint/2010/main" val="418971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B637-EFB1-485A-93FD-B96132C7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Folder </a:t>
            </a:r>
            <a:r>
              <a:rPr lang="nb-NO" dirty="0" err="1">
                <a:solidFill>
                  <a:schemeClr val="tx1"/>
                </a:solidFill>
              </a:rPr>
              <a:t>structure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01B7-A266-4D0B-9A43-EEEEC422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Tree</a:t>
            </a:r>
            <a:r>
              <a:rPr lang="nb-NO" dirty="0"/>
              <a:t> letters </a:t>
            </a:r>
            <a:r>
              <a:rPr lang="nb-NO" dirty="0" err="1"/>
              <a:t>denoting</a:t>
            </a:r>
            <a:r>
              <a:rPr lang="nb-NO" dirty="0"/>
              <a:t> </a:t>
            </a:r>
            <a:r>
              <a:rPr lang="nb-NO" b="1" dirty="0" err="1"/>
              <a:t>group</a:t>
            </a:r>
            <a:r>
              <a:rPr lang="nb-NO" b="1" dirty="0"/>
              <a:t> </a:t>
            </a:r>
            <a:r>
              <a:rPr lang="nb-NO" b="1" dirty="0" err="1"/>
              <a:t>name</a:t>
            </a:r>
            <a:endParaRPr lang="nb-NO" b="1" dirty="0"/>
          </a:p>
          <a:p>
            <a:r>
              <a:rPr lang="nb-NO" dirty="0"/>
              <a:t>Total 26^3 = 17 576 combinations</a:t>
            </a:r>
          </a:p>
          <a:p>
            <a:endParaRPr lang="nb-NO" dirty="0"/>
          </a:p>
          <a:p>
            <a:r>
              <a:rPr lang="nb-NO" dirty="0"/>
              <a:t>Models </a:t>
            </a:r>
            <a:r>
              <a:rPr lang="nb-NO" dirty="0" err="1"/>
              <a:t>are</a:t>
            </a:r>
            <a:r>
              <a:rPr lang="nb-NO" dirty="0"/>
              <a:t> given a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starting</a:t>
            </a:r>
            <a:r>
              <a:rPr lang="nb-NO" dirty="0"/>
              <a:t> at 0</a:t>
            </a:r>
          </a:p>
          <a:p>
            <a:endParaRPr lang="nb-NO" dirty="0"/>
          </a:p>
          <a:p>
            <a:r>
              <a:rPr lang="nb-NO" dirty="0"/>
              <a:t>A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name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then</a:t>
            </a:r>
            <a:r>
              <a:rPr lang="nb-NO" dirty="0"/>
              <a:t> be </a:t>
            </a:r>
            <a:r>
              <a:rPr lang="nb-NO" dirty="0" err="1"/>
              <a:t>Groupname</a:t>
            </a:r>
            <a:r>
              <a:rPr lang="nb-NO" dirty="0"/>
              <a:t> / </a:t>
            </a:r>
            <a:r>
              <a:rPr lang="nb-NO" dirty="0" err="1"/>
              <a:t>Modelnumber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46C5D3-5B1A-481D-A554-0D46DC8EF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491" y="1852612"/>
            <a:ext cx="36957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7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0B6E-3D07-4C7C-99BB-FE4BA517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Model </a:t>
            </a:r>
            <a:r>
              <a:rPr lang="nb-NO" dirty="0" err="1">
                <a:solidFill>
                  <a:schemeClr val="tx1"/>
                </a:solidFill>
              </a:rPr>
              <a:t>configs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04A3F-FAD4-4221-B898-49AA0B68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5743599" cy="3766185"/>
          </a:xfrm>
        </p:spPr>
        <p:txBody>
          <a:bodyPr>
            <a:normAutofit lnSpcReduction="10000"/>
          </a:bodyPr>
          <a:lstStyle/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saved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.</a:t>
            </a:r>
            <a:r>
              <a:rPr lang="nb-NO" dirty="0" err="1"/>
              <a:t>json</a:t>
            </a:r>
            <a:r>
              <a:rPr lang="nb-NO" dirty="0"/>
              <a:t> file</a:t>
            </a:r>
          </a:p>
          <a:p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parameters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tweaked</a:t>
            </a:r>
            <a:r>
              <a:rPr lang="nb-NO" dirty="0"/>
              <a:t> by </a:t>
            </a:r>
            <a:r>
              <a:rPr lang="nb-NO" dirty="0" err="1"/>
              <a:t>optuna</a:t>
            </a:r>
            <a:r>
              <a:rPr lang="nb-NO" dirty="0"/>
              <a:t>, so I save </a:t>
            </a:r>
            <a:r>
              <a:rPr lang="nb-NO" dirty="0" err="1"/>
              <a:t>them</a:t>
            </a:r>
            <a:r>
              <a:rPr lang="nb-NO" dirty="0"/>
              <a:t> to be </a:t>
            </a:r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compare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performing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have in </a:t>
            </a:r>
            <a:r>
              <a:rPr lang="nb-NO" dirty="0" err="1"/>
              <a:t>common</a:t>
            </a:r>
            <a:endParaRPr lang="nb-NO" dirty="0"/>
          </a:p>
          <a:p>
            <a:endParaRPr lang="nb-NO" dirty="0"/>
          </a:p>
          <a:p>
            <a:r>
              <a:rPr lang="nb-NO" dirty="0"/>
              <a:t>Planning to </a:t>
            </a:r>
            <a:r>
              <a:rPr lang="nb-NO" dirty="0" err="1"/>
              <a:t>add</a:t>
            </a:r>
            <a:r>
              <a:rPr lang="nb-NO" dirty="0"/>
              <a:t> ‘</a:t>
            </a:r>
            <a:r>
              <a:rPr lang="nb-NO" dirty="0" err="1"/>
              <a:t>feat_aug_dataset</a:t>
            </a:r>
            <a:r>
              <a:rPr lang="nb-NO" dirty="0"/>
              <a:t>’ to have </a:t>
            </a:r>
            <a:r>
              <a:rPr lang="nb-NO" dirty="0" err="1"/>
              <a:t>optuna</a:t>
            </a:r>
            <a:r>
              <a:rPr lang="nb-NO" dirty="0"/>
              <a:t> </a:t>
            </a:r>
            <a:r>
              <a:rPr lang="nb-NO" dirty="0" err="1"/>
              <a:t>decide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additional</a:t>
            </a:r>
            <a:r>
              <a:rPr lang="nb-NO" dirty="0"/>
              <a:t> data </a:t>
            </a:r>
            <a:r>
              <a:rPr lang="nb-NO" dirty="0" err="1"/>
              <a:t>preprocessing</a:t>
            </a:r>
            <a:r>
              <a:rPr lang="nb-NO" dirty="0"/>
              <a:t> is </a:t>
            </a:r>
            <a:r>
              <a:rPr lang="nb-NO" dirty="0" err="1"/>
              <a:t>preferable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685BA-F863-43CF-9939-1BC0386B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542" y="1453515"/>
            <a:ext cx="39909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4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F425-BA66-4C92-93AF-D351F8D6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tx1"/>
                </a:solidFill>
              </a:rPr>
              <a:t>Reconstruction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picture containing blue&#10;&#10;Description automatically generated">
            <a:extLst>
              <a:ext uri="{FF2B5EF4-FFF2-40B4-BE49-F238E27FC236}">
                <a16:creationId xmlns:a16="http://schemas.microsoft.com/office/drawing/2014/main" id="{154A3C1F-4C64-47CA-80FF-4E89DDA78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96" y="2314964"/>
            <a:ext cx="4438650" cy="3333750"/>
          </a:xfrm>
        </p:spPr>
      </p:pic>
      <p:pic>
        <p:nvPicPr>
          <p:cNvPr id="7" name="Picture 6" descr="A picture containing blue, painted, fabric&#10;&#10;Description automatically generated">
            <a:extLst>
              <a:ext uri="{FF2B5EF4-FFF2-40B4-BE49-F238E27FC236}">
                <a16:creationId xmlns:a16="http://schemas.microsoft.com/office/drawing/2014/main" id="{73A19980-46F4-458B-BF53-91409671D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67" y="2314964"/>
            <a:ext cx="44386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4BDC-68B3-487A-916F-19C1B1BC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800" dirty="0">
                <a:solidFill>
                  <a:schemeClr val="tx1"/>
                </a:solidFill>
              </a:rPr>
              <a:t>Not just a </a:t>
            </a:r>
            <a:r>
              <a:rPr lang="nb-NO" sz="4800" dirty="0" err="1">
                <a:solidFill>
                  <a:schemeClr val="tx1"/>
                </a:solidFill>
              </a:rPr>
              <a:t>kernel</a:t>
            </a:r>
            <a:r>
              <a:rPr lang="nb-NO" sz="4800" dirty="0">
                <a:solidFill>
                  <a:schemeClr val="tx1"/>
                </a:solidFill>
              </a:rPr>
              <a:t> </a:t>
            </a:r>
            <a:r>
              <a:rPr lang="nb-NO" sz="4800" dirty="0" err="1">
                <a:solidFill>
                  <a:schemeClr val="tx1"/>
                </a:solidFill>
              </a:rPr>
              <a:t>size</a:t>
            </a:r>
            <a:r>
              <a:rPr lang="nb-NO" sz="4800" dirty="0">
                <a:solidFill>
                  <a:schemeClr val="tx1"/>
                </a:solidFill>
              </a:rPr>
              <a:t> </a:t>
            </a:r>
            <a:r>
              <a:rPr lang="nb-NO" sz="4800" dirty="0" err="1">
                <a:solidFill>
                  <a:schemeClr val="tx1"/>
                </a:solidFill>
              </a:rPr>
              <a:t>issue</a:t>
            </a:r>
            <a:r>
              <a:rPr lang="nb-NO" sz="4800" dirty="0">
                <a:solidFill>
                  <a:schemeClr val="tx1"/>
                </a:solidFill>
              </a:rPr>
              <a:t> (</a:t>
            </a:r>
            <a:r>
              <a:rPr lang="nb-NO" sz="4800" dirty="0" err="1">
                <a:solidFill>
                  <a:schemeClr val="tx1"/>
                </a:solidFill>
              </a:rPr>
              <a:t>these</a:t>
            </a:r>
            <a:r>
              <a:rPr lang="nb-NO" sz="4800" dirty="0">
                <a:solidFill>
                  <a:schemeClr val="tx1"/>
                </a:solidFill>
              </a:rPr>
              <a:t> </a:t>
            </a:r>
            <a:r>
              <a:rPr lang="nb-NO" sz="4800" dirty="0" err="1">
                <a:solidFill>
                  <a:schemeClr val="tx1"/>
                </a:solidFill>
              </a:rPr>
              <a:t>had</a:t>
            </a:r>
            <a:r>
              <a:rPr lang="nb-NO" sz="4800" dirty="0">
                <a:solidFill>
                  <a:schemeClr val="tx1"/>
                </a:solidFill>
              </a:rPr>
              <a:t> </a:t>
            </a:r>
            <a:r>
              <a:rPr lang="nb-NO" sz="4800" dirty="0" err="1">
                <a:solidFill>
                  <a:schemeClr val="tx1"/>
                </a:solidFill>
              </a:rPr>
              <a:t>ks</a:t>
            </a:r>
            <a:r>
              <a:rPr lang="nb-NO" sz="4800" dirty="0">
                <a:solidFill>
                  <a:schemeClr val="tx1"/>
                </a:solidFill>
              </a:rPr>
              <a:t>=8)</a:t>
            </a:r>
            <a:endParaRPr lang="en-GB" sz="4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F589CBC7-A990-43CA-8981-59B32C742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13" y="1888585"/>
            <a:ext cx="4438650" cy="3333750"/>
          </a:xfrm>
        </p:spPr>
      </p:pic>
      <p:pic>
        <p:nvPicPr>
          <p:cNvPr id="7" name="Picture 6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457D4CC2-021B-4A7F-B3FE-B1389F3A3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87" y="1888585"/>
            <a:ext cx="44386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1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5BE7-EB5D-407C-805E-ADE99408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err="1">
                <a:solidFill>
                  <a:schemeClr val="tx1"/>
                </a:solidFill>
              </a:rPr>
              <a:t>Errors</a:t>
            </a:r>
            <a:r>
              <a:rPr lang="nb-NO" sz="4000" dirty="0">
                <a:solidFill>
                  <a:schemeClr val="tx1"/>
                </a:solidFill>
              </a:rPr>
              <a:t> </a:t>
            </a:r>
            <a:r>
              <a:rPr lang="nb-NO" sz="4000" dirty="0" err="1">
                <a:solidFill>
                  <a:schemeClr val="tx1"/>
                </a:solidFill>
              </a:rPr>
              <a:t>might</a:t>
            </a:r>
            <a:r>
              <a:rPr lang="nb-NO" sz="4000" dirty="0">
                <a:solidFill>
                  <a:schemeClr val="tx1"/>
                </a:solidFill>
              </a:rPr>
              <a:t> just be bad regions </a:t>
            </a:r>
            <a:r>
              <a:rPr lang="nb-NO" sz="4000" dirty="0" err="1">
                <a:solidFill>
                  <a:schemeClr val="tx1"/>
                </a:solidFill>
              </a:rPr>
              <a:t>of</a:t>
            </a:r>
            <a:r>
              <a:rPr lang="nb-NO" sz="4000" dirty="0">
                <a:solidFill>
                  <a:schemeClr val="tx1"/>
                </a:solidFill>
              </a:rPr>
              <a:t> loss landscape</a:t>
            </a:r>
            <a:endParaRPr lang="en-GB" sz="40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89FBB7-DF56-48EC-8756-0059E7798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013744"/>
            <a:ext cx="8486775" cy="3762375"/>
          </a:xfrm>
        </p:spPr>
      </p:pic>
    </p:spTree>
    <p:extLst>
      <p:ext uri="{BB962C8B-B14F-4D97-AF65-F5344CB8AC3E}">
        <p14:creationId xmlns:p14="http://schemas.microsoft.com/office/powerpoint/2010/main" val="297123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C43A-61FD-4B4D-A282-4ACBFD4C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Profiling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13E1C5-C50F-45AC-B5E0-CDC6D07D4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097631"/>
              </p:ext>
            </p:extLst>
          </p:nvPr>
        </p:nvGraphicFramePr>
        <p:xfrm>
          <a:off x="676275" y="2011363"/>
          <a:ext cx="107537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862">
                  <a:extLst>
                    <a:ext uri="{9D8B030D-6E8A-4147-A177-3AD203B41FA5}">
                      <a16:colId xmlns:a16="http://schemas.microsoft.com/office/drawing/2014/main" val="2213344111"/>
                    </a:ext>
                  </a:extLst>
                </a:gridCol>
                <a:gridCol w="5376862">
                  <a:extLst>
                    <a:ext uri="{9D8B030D-6E8A-4147-A177-3AD203B41FA5}">
                      <a16:colId xmlns:a16="http://schemas.microsoft.com/office/drawing/2014/main" val="411061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Where</a:t>
                      </a:r>
                      <a:r>
                        <a:rPr lang="nb-NO" dirty="0"/>
                        <a:t> is </a:t>
                      </a:r>
                      <a:r>
                        <a:rPr lang="nb-NO" dirty="0" err="1"/>
                        <a:t>the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code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running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Time per </a:t>
                      </a:r>
                      <a:r>
                        <a:rPr lang="nb-NO" dirty="0" err="1"/>
                        <a:t>step</a:t>
                      </a:r>
                      <a:r>
                        <a:rPr lang="nb-NO" dirty="0"/>
                        <a:t> [ms/</a:t>
                      </a:r>
                      <a:r>
                        <a:rPr lang="nb-NO" dirty="0" err="1"/>
                        <a:t>step</a:t>
                      </a:r>
                      <a:r>
                        <a:rPr lang="nb-NO" dirty="0"/>
                        <a:t>]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60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NGI Laptop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~270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Odin w/ # </a:t>
                      </a:r>
                      <a:r>
                        <a:rPr lang="nb-NO" dirty="0" err="1"/>
                        <a:t>users</a:t>
                      </a:r>
                      <a:r>
                        <a:rPr lang="nb-NO" dirty="0"/>
                        <a:t> =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~587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0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Odin w/ # </a:t>
                      </a:r>
                      <a:r>
                        <a:rPr lang="nb-NO" dirty="0" err="1"/>
                        <a:t>users</a:t>
                      </a:r>
                      <a:r>
                        <a:rPr lang="nb-NO" dirty="0"/>
                        <a:t> =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~360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89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Desktop </a:t>
                      </a:r>
                      <a:r>
                        <a:rPr lang="nb-NO" dirty="0" err="1"/>
                        <a:t>with</a:t>
                      </a:r>
                      <a:r>
                        <a:rPr lang="nb-NO" dirty="0"/>
                        <a:t> RTX A2000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~35*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874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24BA5B-BCA1-4D51-BD22-11D9E204D810}"/>
              </a:ext>
            </a:extLst>
          </p:cNvPr>
          <p:cNvSpPr txBox="1"/>
          <p:nvPr/>
        </p:nvSpPr>
        <p:spPr>
          <a:xfrm>
            <a:off x="6556443" y="4270443"/>
            <a:ext cx="434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*</a:t>
            </a:r>
            <a:r>
              <a:rPr lang="nb-NO" dirty="0"/>
              <a:t> 	This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dirty="0"/>
              <a:t> 	longer traces and </a:t>
            </a:r>
            <a:r>
              <a:rPr lang="nb-NO" dirty="0" err="1"/>
              <a:t>also</a:t>
            </a:r>
            <a:r>
              <a:rPr lang="nb-NO" dirty="0"/>
              <a:t> multiple outputs</a:t>
            </a:r>
            <a:endParaRPr lang="en-GB" dirty="0"/>
          </a:p>
        </p:txBody>
      </p:sp>
      <p:pic>
        <p:nvPicPr>
          <p:cNvPr id="7" name="Picture 6" descr="A picture containing electronics, computer, computer, desk&#10;&#10;Description automatically generated">
            <a:extLst>
              <a:ext uri="{FF2B5EF4-FFF2-40B4-BE49-F238E27FC236}">
                <a16:creationId xmlns:a16="http://schemas.microsoft.com/office/drawing/2014/main" id="{12951597-A911-4380-BBB4-E5C3E8DAD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4036979"/>
            <a:ext cx="2821021" cy="282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1694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202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 Light</vt:lpstr>
      <vt:lpstr>Metropolitan</vt:lpstr>
      <vt:lpstr>General meeting 03.11.2022</vt:lpstr>
      <vt:lpstr>Contents/motivations</vt:lpstr>
      <vt:lpstr>Progress</vt:lpstr>
      <vt:lpstr>Folder structure</vt:lpstr>
      <vt:lpstr>Model configs</vt:lpstr>
      <vt:lpstr>Reconstruction</vt:lpstr>
      <vt:lpstr>Not just a kernel size issue (these had ks=8)</vt:lpstr>
      <vt:lpstr>Errors might just be bad regions of loss landscape</vt:lpstr>
      <vt:lpstr>Profiling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03.11.2022</dc:title>
  <dc:creator>Sjur Beyer</dc:creator>
  <cp:lastModifiedBy>Sjur Beyer</cp:lastModifiedBy>
  <cp:revision>3</cp:revision>
  <dcterms:created xsi:type="dcterms:W3CDTF">2022-11-01T13:34:03Z</dcterms:created>
  <dcterms:modified xsi:type="dcterms:W3CDTF">2022-11-01T16:02:50Z</dcterms:modified>
</cp:coreProperties>
</file>