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CFEDD80-4F0E-6B41-5620-05E5F2BA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437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58073-D0D5-4DF2-94D5-35C29726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b-NO">
                <a:solidFill>
                  <a:srgbClr val="FFFFFF"/>
                </a:solidFill>
              </a:rPr>
              <a:t>General meeting </a:t>
            </a:r>
            <a:r>
              <a:rPr lang="nb-NO" dirty="0">
                <a:solidFill>
                  <a:srgbClr val="FFFFFF"/>
                </a:solidFill>
              </a:rPr>
              <a:t>6/10 2022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F0ED-B806-4A8B-B381-518E9EF50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Sjur Beyer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F6E2-C902-478E-BF81-66DB55AE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D5AB-981F-429A-B8F6-C8D9958A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17874-4D05-46E5-A38D-40A82ADD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nb-NO" dirty="0"/>
              <a:t>The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72D-0FD9-4B7C-8F68-8273D8CA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r>
              <a:rPr lang="nb-NO" dirty="0"/>
              <a:t>[fra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env</a:t>
            </a:r>
            <a:r>
              <a:rPr lang="nb-NO" dirty="0"/>
              <a:t> på </a:t>
            </a:r>
            <a:r>
              <a:rPr lang="nb-NO" dirty="0" err="1"/>
              <a:t>paden</a:t>
            </a:r>
            <a:r>
              <a:rPr lang="nb-NO" dirty="0"/>
              <a:t>]</a:t>
            </a:r>
          </a:p>
          <a:p>
            <a:r>
              <a:rPr lang="nb-NO" dirty="0"/>
              <a:t>Code for </a:t>
            </a:r>
            <a:r>
              <a:rPr lang="nb-NO" dirty="0" err="1"/>
              <a:t>accessing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endnote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teams</a:t>
            </a:r>
          </a:p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</a:t>
            </a:r>
            <a:r>
              <a:rPr lang="nb-NO" dirty="0" err="1"/>
              <a:t>set</a:t>
            </a:r>
            <a:r>
              <a:rPr lang="nb-NO" dirty="0"/>
              <a:t> up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repo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739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512F-ECF0-4CDC-8C8D-1FE82858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4BF0-2CED-4E4A-BC8C-833B3C2A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- </a:t>
            </a:r>
            <a:r>
              <a:rPr lang="nb-NO" dirty="0" err="1"/>
              <a:t>meanwhile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theory</a:t>
            </a:r>
            <a:endParaRPr lang="nb-NO" dirty="0"/>
          </a:p>
          <a:p>
            <a:r>
              <a:rPr lang="nb-NO" dirty="0" err="1"/>
              <a:t>Depending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underway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2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8E73-6AE5-4223-B21E-5F34CFB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Misc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AFF-4335-4587-B8AD-BD8918EA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800" dirty="0" err="1"/>
              <a:t>Causal</a:t>
            </a:r>
            <a:r>
              <a:rPr lang="nb-NO" sz="1800" dirty="0"/>
              <a:t> </a:t>
            </a:r>
            <a:r>
              <a:rPr lang="nb-NO" sz="1800" dirty="0" err="1"/>
              <a:t>padding</a:t>
            </a:r>
            <a:r>
              <a:rPr lang="nb-NO" sz="1800" dirty="0"/>
              <a:t> is not </a:t>
            </a:r>
            <a:r>
              <a:rPr lang="nb-NO" sz="1800" dirty="0" err="1"/>
              <a:t>supported</a:t>
            </a:r>
            <a:r>
              <a:rPr lang="nb-NO" sz="1800" dirty="0"/>
              <a:t> for Conv2D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214302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Bierstadt</vt:lpstr>
      <vt:lpstr>GestaltVTI</vt:lpstr>
      <vt:lpstr>General meeting 6/10 2022</vt:lpstr>
      <vt:lpstr>Overview</vt:lpstr>
      <vt:lpstr>The Git environment</vt:lpstr>
      <vt:lpstr>Plan</vt:lpstr>
      <vt:lpstr>Misc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6/10 2022</dc:title>
  <dc:creator>Sjur Beyer</dc:creator>
  <cp:lastModifiedBy>Sjur Beyer</cp:lastModifiedBy>
  <cp:revision>5</cp:revision>
  <dcterms:created xsi:type="dcterms:W3CDTF">2022-09-08T09:52:25Z</dcterms:created>
  <dcterms:modified xsi:type="dcterms:W3CDTF">2022-09-21T09:30:43Z</dcterms:modified>
</cp:coreProperties>
</file>