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[fra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</a:t>
            </a:r>
            <a:r>
              <a:rPr lang="nb-NO" dirty="0"/>
              <a:t> på </a:t>
            </a:r>
            <a:r>
              <a:rPr lang="nb-NO" dirty="0" err="1"/>
              <a:t>paden</a:t>
            </a:r>
            <a:r>
              <a:rPr lang="nb-NO" dirty="0"/>
              <a:t>]</a:t>
            </a:r>
          </a:p>
          <a:p>
            <a:r>
              <a:rPr lang="nb-NO" dirty="0"/>
              <a:t>Code for </a:t>
            </a:r>
            <a:r>
              <a:rPr lang="nb-NO" dirty="0" err="1"/>
              <a:t>accessing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endnote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</a:t>
            </a:r>
            <a:r>
              <a:rPr lang="nb-NO" dirty="0" err="1"/>
              <a:t>set</a:t>
            </a:r>
            <a:r>
              <a:rPr lang="nb-NO" dirty="0"/>
              <a:t>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12F-ECF0-4CDC-8C8D-1FE8285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BF0-2CED-4E4A-BC8C-833B3C2A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- </a:t>
            </a:r>
            <a:r>
              <a:rPr lang="nb-NO" dirty="0" err="1"/>
              <a:t>meanwhile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theory</a:t>
            </a:r>
            <a:endParaRPr lang="nb-NO" dirty="0"/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underway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739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Bierstadt</vt:lpstr>
      <vt:lpstr>GestaltVTI</vt:lpstr>
      <vt:lpstr>General meeting 6/10 2022</vt:lpstr>
      <vt:lpstr>Overview</vt:lpstr>
      <vt:lpstr>The Git environment</vt:lpstr>
      <vt:lpstr>Plan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4</cp:revision>
  <dcterms:created xsi:type="dcterms:W3CDTF">2022-09-08T09:52:25Z</dcterms:created>
  <dcterms:modified xsi:type="dcterms:W3CDTF">2022-09-19T10:45:02Z</dcterms:modified>
</cp:coreProperties>
</file>