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35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3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1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76BB393A-703D-1A89-E4F6-B377695C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r="-1" b="1597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80E9AC-96BF-CBD5-B547-C4A5A8F2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endParaRPr lang="en-GB" sz="4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6F715-180C-64FC-5D43-9EC3CE86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endParaRPr 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2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F52-6C6C-5C92-EE71-A4C1B747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6525-124F-2AB8-A0F2-C3F10888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44E8-34AF-60BF-110D-9DE1DC26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</a:t>
            </a:r>
            <a:r>
              <a:rPr lang="nb-NO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A909-0F1E-A5D7-6BFD-3476C59E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59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1AA5-7CC5-82BF-388A-53F2D4CF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Training </a:t>
            </a:r>
            <a:r>
              <a:rPr lang="nb-NO" dirty="0" err="1"/>
              <a:t>epochs</a:t>
            </a:r>
            <a:r>
              <a:rPr lang="nb-NO" dirty="0"/>
              <a:t>: </a:t>
            </a:r>
            <a:r>
              <a:rPr lang="nb-NO" dirty="0" err="1"/>
              <a:t>Quick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746A-37DD-434D-C76D-49FC8B96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9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26E7-8C8F-415D-C498-86ACCABC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4E43-33F9-4749-2249-F10ECAC7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E99-2DD2-BDEC-9A81-472CF50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E056-EE30-6F55-D958-C009E786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training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bootstraps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it </a:t>
            </a:r>
            <a:r>
              <a:rPr lang="nb-NO" dirty="0" err="1"/>
              <a:t>seems</a:t>
            </a:r>
            <a:r>
              <a:rPr lang="nb-N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7193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SketchLinesVTI</vt:lpstr>
      <vt:lpstr>PowerPoint Presentation</vt:lpstr>
      <vt:lpstr>Agenda</vt:lpstr>
      <vt:lpstr>Preliminary results</vt:lpstr>
      <vt:lpstr>Training epochs: Quick</vt:lpstr>
      <vt:lpstr>PowerPoint Presentation</vt:lpstr>
      <vt:lpstr>Model evaluation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Sjur Beyer</dc:creator>
  <cp:lastModifiedBy>Sjur Beyer</cp:lastModifiedBy>
  <cp:revision>1</cp:revision>
  <dcterms:created xsi:type="dcterms:W3CDTF">2023-03-28T12:06:29Z</dcterms:created>
  <dcterms:modified xsi:type="dcterms:W3CDTF">2023-03-29T13:54:01Z</dcterms:modified>
</cp:coreProperties>
</file>