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8" r:id="rId6"/>
    <p:sldId id="263" r:id="rId7"/>
    <p:sldId id="264" r:id="rId8"/>
    <p:sldId id="269" r:id="rId9"/>
    <p:sldId id="261" r:id="rId10"/>
    <p:sldId id="259" r:id="rId11"/>
    <p:sldId id="258" r:id="rId12"/>
    <p:sldId id="262" r:id="rId13"/>
    <p:sldId id="266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DACF-D008-442C-993A-06B8C883B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F3E66-95DF-4A98-B915-AE8BFD216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0A0CC-4509-429B-917C-4AE77EDF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A3540-4629-4E73-9308-D1AF07A3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9D89F-9974-435C-8BC0-019E899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77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7F6F-9F9B-41C8-B6BE-71EB6030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D4488-9520-4946-8284-F25EAF443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79D32-D684-40A6-B743-7688E36C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1E3FE-A5DB-4084-888A-DBCD0D1D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5CFFD-AC7F-4467-8149-CF2FDD69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4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AE9F0-57EE-4704-B46C-481C16174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A294A-17CC-4A76-A2D3-A9B694E35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057B-5817-4817-A3A5-58E243E9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65A3A-B199-456D-A436-0B699DB5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D2D91-A8BE-46EE-8BEB-69797953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21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AE83-79A3-4B1D-813B-184CA753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F4425-F033-4655-B753-024BBA83D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D6354-F99E-4406-9F26-2090DFDB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B228-1243-4001-9254-35D658FC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2554-4DDE-442D-BDAD-75BCEC84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7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C251-BC05-4C53-A5F6-33A00608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5ABED-3781-4ACA-B84C-7453DDD68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CACB-4D89-49B1-84CF-6F9FD812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4716-D53E-4958-9595-E1E8FDF5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A95B-F26C-4FBD-AFEF-BEB1800C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85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72C-554D-4B60-800D-AAEBFA30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043F3-156A-4C03-9B7D-372F0E00B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B6823-39FA-47F3-8487-7953AD735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F86F4-1353-4C07-BB12-0839A026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0B37D-9428-4060-977A-24C19D97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BF1F-4932-4A54-8504-1470FB30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3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3031-BF79-4393-96AA-499FE5D4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623CE-D307-4C12-8765-242D8EA6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3988F-34FC-4329-9C81-F224BB2F4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4BF81-1071-4174-8F1C-6DF06731A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44921-E2DC-4067-A52F-3741025AE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6D7BD-D026-425C-9436-47FA59B8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3B9A7-0207-41A7-84C8-16BC43A0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C3BD7-35C1-46DC-AA70-8F7B2AD2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99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9117-07CE-4CF7-8232-FDBE30E0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70EE6-8478-4609-B0A6-629E3CF6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18AD5-4AD6-4DCA-8393-7CC636C2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07441-C6FF-4285-97B1-544C0E9C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75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97937-526B-4F6A-9079-4D3E83A8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F80ED-A8A3-47D0-9F84-A50CE4D8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E527E-AFB9-4124-A938-D91A9FA1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6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FB04-39B4-4C2B-99B8-9575C641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D2D1-2404-43F6-8111-819C6B4A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FBF3B-19E6-4196-AFF3-5533C2D7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74477-CB77-4335-AF6B-7C0D0811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C9BC7-24B4-4C24-A4D8-FAD3E289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CCCE8-860D-426B-A95A-DA437A0C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44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1B42-436B-42CA-B76E-8D1D5133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91B2E-2D8D-4C77-AA25-E0D3E7C24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E4530-C079-4692-BB97-E535D7A3B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9143B-0EBD-4B93-872F-C09E5BCA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AB7B2-F2B6-4DC5-9273-28EA1B53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93C05-301F-44BD-8A46-75499990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92CBE-EA33-424E-BE7B-CF68AC4D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D40B3-30D1-4AD7-AC3B-DF6EAA2E3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5B8F8-7430-45F0-8F9B-C55D1A8F4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E028C-A551-4751-A2EC-A109764ED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C78D-3079-4D72-A6F9-7CA808443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35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hilipperemy/keras-tc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1B800-AF8C-49AD-A8CD-BE73ECCD6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nb-NO" sz="4800">
                <a:solidFill>
                  <a:srgbClr val="FFFFFF"/>
                </a:solidFill>
              </a:rPr>
              <a:t>ML Meeting:  15/09 2022</a:t>
            </a:r>
            <a:endParaRPr lang="en-GB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A3474-E7FD-4087-9EDC-D7BC817A6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nb-NO" dirty="0"/>
              <a:t>Sjur Beyer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49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4D3B8-276F-46FA-9392-8B71BA7B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Visual </a:t>
            </a:r>
            <a:r>
              <a:rPr lang="nb-NO" sz="4000" dirty="0" err="1">
                <a:solidFill>
                  <a:srgbClr val="FFFFFF"/>
                </a:solidFill>
              </a:rPr>
              <a:t>comparisons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63CE-F701-4A16-91A0-95347A92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To </a:t>
            </a:r>
            <a:r>
              <a:rPr lang="nb-NO" sz="2000" dirty="0" err="1"/>
              <a:t>see</a:t>
            </a:r>
            <a:r>
              <a:rPr lang="nb-NO" sz="2000" dirty="0"/>
              <a:t> </a:t>
            </a:r>
            <a:r>
              <a:rPr lang="nb-NO" sz="2000" dirty="0" err="1"/>
              <a:t>if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can</a:t>
            </a:r>
            <a:r>
              <a:rPr lang="nb-NO" sz="2000" dirty="0"/>
              <a:t> </a:t>
            </a:r>
            <a:r>
              <a:rPr lang="nb-NO" sz="2000" dirty="0" err="1"/>
              <a:t>capture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features</a:t>
            </a:r>
            <a:r>
              <a:rPr lang="nb-NO" sz="2000" dirty="0"/>
              <a:t> </a:t>
            </a:r>
            <a:r>
              <a:rPr lang="nb-NO" sz="2000" dirty="0" err="1"/>
              <a:t>properly</a:t>
            </a:r>
            <a:r>
              <a:rPr lang="nb-NO" sz="2000" dirty="0"/>
              <a:t>, </a:t>
            </a:r>
            <a:r>
              <a:rPr lang="nb-NO" sz="2000" dirty="0" err="1"/>
              <a:t>there</a:t>
            </a:r>
            <a:r>
              <a:rPr lang="nb-NO" sz="2000" dirty="0"/>
              <a:t> </a:t>
            </a:r>
            <a:r>
              <a:rPr lang="nb-NO" sz="2000" dirty="0" err="1"/>
              <a:t>should</a:t>
            </a:r>
            <a:r>
              <a:rPr lang="nb-NO" sz="2000" dirty="0"/>
              <a:t> be </a:t>
            </a:r>
            <a:r>
              <a:rPr lang="nb-NO" sz="2000" dirty="0" err="1"/>
              <a:t>written</a:t>
            </a:r>
            <a:r>
              <a:rPr lang="nb-NO" sz="2000" dirty="0"/>
              <a:t> a script </a:t>
            </a:r>
            <a:r>
              <a:rPr lang="nb-NO" sz="2000" dirty="0" err="1"/>
              <a:t>that</a:t>
            </a:r>
            <a:r>
              <a:rPr lang="nb-NO" sz="2000" dirty="0"/>
              <a:t> </a:t>
            </a:r>
            <a:r>
              <a:rPr lang="nb-NO" sz="2000" dirty="0" err="1"/>
              <a:t>creates</a:t>
            </a:r>
            <a:r>
              <a:rPr lang="nb-NO" sz="2000" dirty="0"/>
              <a:t> an image </a:t>
            </a:r>
            <a:r>
              <a:rPr lang="nb-NO" sz="2000" dirty="0" err="1"/>
              <a:t>containing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input </a:t>
            </a:r>
            <a:r>
              <a:rPr lang="nb-NO" sz="2000" dirty="0" err="1"/>
              <a:t>seismic</a:t>
            </a:r>
            <a:r>
              <a:rPr lang="nb-NO" sz="2000" dirty="0"/>
              <a:t> </a:t>
            </a:r>
            <a:r>
              <a:rPr lang="nb-NO" sz="2000" dirty="0" err="1"/>
              <a:t>features</a:t>
            </a:r>
            <a:r>
              <a:rPr lang="nb-NO" sz="2000" dirty="0"/>
              <a:t>, and </a:t>
            </a:r>
            <a:r>
              <a:rPr lang="nb-NO" sz="2000" dirty="0" err="1"/>
              <a:t>reconstructed</a:t>
            </a:r>
            <a:r>
              <a:rPr lang="nb-NO" sz="2000" dirty="0"/>
              <a:t> </a:t>
            </a:r>
            <a:r>
              <a:rPr lang="nb-NO" sz="2000" dirty="0" err="1"/>
              <a:t>features</a:t>
            </a:r>
            <a:endParaRPr lang="nb-NO" sz="2000" dirty="0"/>
          </a:p>
          <a:p>
            <a:pPr lvl="1"/>
            <a:r>
              <a:rPr lang="nb-NO" sz="1600" dirty="0"/>
              <a:t>Python </a:t>
            </a:r>
            <a:r>
              <a:rPr lang="nb-NO" sz="1600" dirty="0" err="1"/>
              <a:t>implementation</a:t>
            </a:r>
            <a:r>
              <a:rPr lang="nb-NO" sz="1600" dirty="0"/>
              <a:t> for </a:t>
            </a:r>
            <a:r>
              <a:rPr lang="nb-NO" sz="1600" dirty="0" err="1"/>
              <a:t>this</a:t>
            </a:r>
            <a:r>
              <a:rPr lang="nb-NO" sz="1600" dirty="0"/>
              <a:t>;</a:t>
            </a:r>
            <a:r>
              <a:rPr lang="nb-NO" sz="1600" i="1" dirty="0"/>
              <a:t> </a:t>
            </a:r>
            <a:r>
              <a:rPr lang="nb-NO" sz="1600" i="1" dirty="0" err="1"/>
              <a:t>else</a:t>
            </a:r>
            <a:r>
              <a:rPr lang="nb-NO" sz="1600" i="1" dirty="0"/>
              <a:t> </a:t>
            </a:r>
            <a:r>
              <a:rPr lang="nb-NO" sz="1600" dirty="0"/>
              <a:t>-&gt; </a:t>
            </a:r>
            <a:r>
              <a:rPr lang="nb-NO" sz="1600" dirty="0" err="1"/>
              <a:t>Postscript</a:t>
            </a:r>
            <a:endParaRPr lang="nb-NO" sz="1600" dirty="0"/>
          </a:p>
          <a:p>
            <a:r>
              <a:rPr lang="nb-NO" sz="2000" dirty="0" err="1"/>
              <a:t>Also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predicted</a:t>
            </a:r>
            <a:r>
              <a:rPr lang="nb-NO" sz="2000" dirty="0"/>
              <a:t> </a:t>
            </a:r>
            <a:r>
              <a:rPr lang="nb-NO" sz="2000" dirty="0" err="1"/>
              <a:t>values</a:t>
            </a:r>
            <a:r>
              <a:rPr lang="nb-NO" sz="2000" dirty="0"/>
              <a:t> </a:t>
            </a:r>
            <a:r>
              <a:rPr lang="nb-NO" sz="2000" dirty="0" err="1"/>
              <a:t>vs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true </a:t>
            </a:r>
            <a:r>
              <a:rPr lang="nb-NO" sz="2000" dirty="0" err="1"/>
              <a:t>values</a:t>
            </a:r>
            <a:r>
              <a:rPr lang="nb-NO" sz="2000" dirty="0"/>
              <a:t>, </a:t>
            </a:r>
            <a:r>
              <a:rPr lang="nb-NO" sz="2000" dirty="0" err="1"/>
              <a:t>maybe</a:t>
            </a:r>
            <a:r>
              <a:rPr lang="nb-NO" sz="2000" dirty="0"/>
              <a:t> </a:t>
            </a:r>
            <a:r>
              <a:rPr lang="nb-NO" sz="2000" dirty="0" err="1"/>
              <a:t>displaying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prediction</a:t>
            </a:r>
            <a:r>
              <a:rPr lang="nb-NO" sz="2000" dirty="0"/>
              <a:t> </a:t>
            </a:r>
            <a:r>
              <a:rPr lang="nb-NO" sz="2000" dirty="0" err="1"/>
              <a:t>error</a:t>
            </a:r>
            <a:endParaRPr lang="nb-NO" sz="2000" dirty="0"/>
          </a:p>
          <a:p>
            <a:r>
              <a:rPr lang="nb-NO" sz="2000" dirty="0"/>
              <a:t>Using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b="1" dirty="0" err="1"/>
              <a:t>acoustic</a:t>
            </a:r>
            <a:r>
              <a:rPr lang="nb-NO" sz="2000" b="1" dirty="0"/>
              <a:t> </a:t>
            </a:r>
            <a:r>
              <a:rPr lang="nb-NO" sz="2000" b="1" dirty="0" err="1"/>
              <a:t>impedance</a:t>
            </a:r>
            <a:r>
              <a:rPr lang="nb-NO" sz="2000" dirty="0"/>
              <a:t>, it is </a:t>
            </a:r>
            <a:r>
              <a:rPr lang="nb-NO" sz="2000" dirty="0" err="1"/>
              <a:t>possible</a:t>
            </a:r>
            <a:r>
              <a:rPr lang="nb-NO" sz="2000" dirty="0"/>
              <a:t> to </a:t>
            </a:r>
            <a:r>
              <a:rPr lang="nb-NO" sz="2000" dirty="0" err="1"/>
              <a:t>get</a:t>
            </a:r>
            <a:r>
              <a:rPr lang="nb-NO" sz="2000" dirty="0"/>
              <a:t> a </a:t>
            </a:r>
            <a:r>
              <a:rPr lang="nb-NO" sz="2000" dirty="0" err="1"/>
              <a:t>overlay</a:t>
            </a:r>
            <a:r>
              <a:rPr lang="nb-NO" sz="2000" dirty="0"/>
              <a:t> heat </a:t>
            </a:r>
            <a:r>
              <a:rPr lang="nb-NO" sz="2000" dirty="0" err="1"/>
              <a:t>map</a:t>
            </a:r>
            <a:r>
              <a:rPr lang="nb-NO" sz="2000" dirty="0"/>
              <a:t>, </a:t>
            </a:r>
            <a:r>
              <a:rPr lang="nb-NO" sz="2000" dirty="0" err="1"/>
              <a:t>which</a:t>
            </a:r>
            <a:r>
              <a:rPr lang="nb-NO" sz="2000" dirty="0"/>
              <a:t> displays </a:t>
            </a:r>
            <a:r>
              <a:rPr lang="nb-NO" sz="2000" dirty="0" err="1"/>
              <a:t>what</a:t>
            </a:r>
            <a:r>
              <a:rPr lang="nb-NO" sz="2000" dirty="0"/>
              <a:t> areas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encounters</a:t>
            </a:r>
            <a:r>
              <a:rPr lang="nb-NO" sz="2000" dirty="0"/>
              <a:t> </a:t>
            </a:r>
            <a:r>
              <a:rPr lang="nb-NO" sz="2000" dirty="0" err="1"/>
              <a:t>issues</a:t>
            </a:r>
            <a:r>
              <a:rPr lang="nb-NO" sz="2000" dirty="0"/>
              <a:t> in </a:t>
            </a:r>
            <a:r>
              <a:rPr lang="nb-NO" sz="2000" dirty="0" err="1"/>
              <a:t>the</a:t>
            </a:r>
            <a:r>
              <a:rPr lang="nb-NO" sz="2000" dirty="0"/>
              <a:t> most</a:t>
            </a:r>
          </a:p>
          <a:p>
            <a:pPr lvl="1"/>
            <a:r>
              <a:rPr lang="nb-NO" sz="1600" dirty="0" err="1"/>
              <a:t>Can</a:t>
            </a:r>
            <a:r>
              <a:rPr lang="nb-NO" sz="1600" dirty="0"/>
              <a:t> </a:t>
            </a:r>
            <a:r>
              <a:rPr lang="nb-NO" sz="1600" dirty="0" err="1"/>
              <a:t>see</a:t>
            </a:r>
            <a:r>
              <a:rPr lang="nb-NO" sz="1600" dirty="0"/>
              <a:t> </a:t>
            </a:r>
            <a:r>
              <a:rPr lang="nb-NO" sz="1600" dirty="0" err="1"/>
              <a:t>if</a:t>
            </a:r>
            <a:r>
              <a:rPr lang="nb-NO" sz="1600" dirty="0"/>
              <a:t> </a:t>
            </a:r>
            <a:r>
              <a:rPr lang="nb-NO" sz="1600" dirty="0" err="1"/>
              <a:t>the</a:t>
            </a:r>
            <a:r>
              <a:rPr lang="nb-NO" sz="1600" dirty="0"/>
              <a:t> same </a:t>
            </a:r>
            <a:r>
              <a:rPr lang="nb-NO" sz="1600" dirty="0" err="1"/>
              <a:t>thing</a:t>
            </a:r>
            <a:r>
              <a:rPr lang="nb-NO" sz="1600" dirty="0"/>
              <a:t> </a:t>
            </a:r>
            <a:r>
              <a:rPr lang="nb-NO" sz="1600" dirty="0" err="1"/>
              <a:t>appear</a:t>
            </a:r>
            <a:r>
              <a:rPr lang="nb-NO" sz="1600" dirty="0"/>
              <a:t> </a:t>
            </a:r>
            <a:r>
              <a:rPr lang="nb-NO" sz="1600" dirty="0" err="1"/>
              <a:t>with</a:t>
            </a:r>
            <a:r>
              <a:rPr lang="nb-NO" sz="1600" dirty="0"/>
              <a:t> a different </a:t>
            </a:r>
            <a:r>
              <a:rPr lang="nb-NO" sz="1600" dirty="0" err="1"/>
              <a:t>noise</a:t>
            </a:r>
            <a:r>
              <a:rPr lang="nb-NO" sz="1600" dirty="0"/>
              <a:t> </a:t>
            </a:r>
            <a:r>
              <a:rPr lang="nb-NO" sz="1600" dirty="0" err="1"/>
              <a:t>profile</a:t>
            </a:r>
            <a:r>
              <a:rPr lang="nb-NO" sz="1600" dirty="0"/>
              <a:t> or </a:t>
            </a:r>
            <a:r>
              <a:rPr lang="nb-NO" sz="1600" dirty="0" err="1"/>
              <a:t>denoising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9914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96845-0AED-4642-B528-3A26E06C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Storing </a:t>
            </a:r>
            <a:r>
              <a:rPr lang="nb-NO" sz="4000" dirty="0" err="1">
                <a:solidFill>
                  <a:srgbClr val="FFFFFF"/>
                </a:solidFill>
              </a:rPr>
              <a:t>the</a:t>
            </a:r>
            <a:r>
              <a:rPr lang="nb-NO" sz="4000" dirty="0">
                <a:solidFill>
                  <a:srgbClr val="FFFFFF"/>
                </a:solidFill>
              </a:rPr>
              <a:t> </a:t>
            </a:r>
            <a:r>
              <a:rPr lang="nb-NO" sz="4000" dirty="0" err="1">
                <a:solidFill>
                  <a:srgbClr val="FFFFFF"/>
                </a:solidFill>
              </a:rPr>
              <a:t>models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B76F-F51B-4F9E-BDE9-3E3C8D4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 err="1"/>
              <a:t>Functions</a:t>
            </a:r>
            <a:r>
              <a:rPr lang="nb-NO" sz="2000" dirty="0"/>
              <a:t> for </a:t>
            </a:r>
            <a:r>
              <a:rPr lang="nb-NO" sz="2000" dirty="0" err="1"/>
              <a:t>this</a:t>
            </a:r>
            <a:r>
              <a:rPr lang="nb-NO" sz="2000" dirty="0"/>
              <a:t> is </a:t>
            </a:r>
            <a:r>
              <a:rPr lang="nb-NO" sz="2000" dirty="0" err="1"/>
              <a:t>located</a:t>
            </a:r>
            <a:r>
              <a:rPr lang="nb-NO" sz="2000" dirty="0"/>
              <a:t> in \Scripts\Log.py</a:t>
            </a:r>
          </a:p>
          <a:p>
            <a:r>
              <a:rPr lang="nb-NO" sz="2000" dirty="0"/>
              <a:t>Models </a:t>
            </a:r>
            <a:r>
              <a:rPr lang="nb-NO" sz="2000" dirty="0" err="1"/>
              <a:t>get</a:t>
            </a:r>
            <a:r>
              <a:rPr lang="nb-NO" sz="2000" dirty="0"/>
              <a:t> </a:t>
            </a:r>
            <a:r>
              <a:rPr lang="nb-NO" sz="2000" dirty="0" err="1"/>
              <a:t>stored</a:t>
            </a:r>
            <a:r>
              <a:rPr lang="nb-NO" sz="2000" dirty="0"/>
              <a:t> in </a:t>
            </a:r>
            <a:r>
              <a:rPr lang="nb-NO" sz="2000" dirty="0" err="1"/>
              <a:t>the</a:t>
            </a:r>
            <a:r>
              <a:rPr lang="nb-NO" sz="2000" dirty="0"/>
              <a:t> \Models folder</a:t>
            </a:r>
          </a:p>
          <a:p>
            <a:pPr lvl="1"/>
            <a:r>
              <a:rPr lang="nb-NO" sz="1600" dirty="0"/>
              <a:t>New ran </a:t>
            </a:r>
            <a:r>
              <a:rPr lang="nb-NO" sz="1600" dirty="0" err="1"/>
              <a:t>models</a:t>
            </a:r>
            <a:r>
              <a:rPr lang="nb-NO" sz="1600" dirty="0"/>
              <a:t> </a:t>
            </a:r>
            <a:r>
              <a:rPr lang="nb-NO" sz="1600" dirty="0" err="1"/>
              <a:t>are</a:t>
            </a:r>
            <a:r>
              <a:rPr lang="nb-NO" sz="1600" dirty="0"/>
              <a:t> </a:t>
            </a:r>
            <a:r>
              <a:rPr lang="nb-NO" sz="1600" dirty="0" err="1"/>
              <a:t>categorized</a:t>
            </a:r>
            <a:r>
              <a:rPr lang="nb-NO" sz="1600" dirty="0"/>
              <a:t> in folders by </a:t>
            </a:r>
            <a:r>
              <a:rPr lang="nb-NO" sz="1600" i="1" dirty="0" err="1"/>
              <a:t>datetime</a:t>
            </a:r>
            <a:endParaRPr lang="nb-NO" sz="1600" i="1" dirty="0"/>
          </a:p>
          <a:p>
            <a:pPr lvl="2"/>
            <a:r>
              <a:rPr lang="nb-NO" sz="1200" dirty="0" err="1"/>
              <a:t>That</a:t>
            </a:r>
            <a:r>
              <a:rPr lang="nb-NO" sz="1200" dirty="0"/>
              <a:t> </a:t>
            </a:r>
            <a:r>
              <a:rPr lang="nb-NO" sz="1200" dirty="0" err="1"/>
              <a:t>way</a:t>
            </a:r>
            <a:r>
              <a:rPr lang="nb-NO" sz="1200" dirty="0"/>
              <a:t>, all </a:t>
            </a:r>
            <a:r>
              <a:rPr lang="nb-NO" sz="1200" dirty="0" err="1"/>
              <a:t>models</a:t>
            </a:r>
            <a:r>
              <a:rPr lang="nb-NO" sz="1200" dirty="0"/>
              <a:t> </a:t>
            </a:r>
            <a:r>
              <a:rPr lang="nb-NO" sz="1200" dirty="0" err="1"/>
              <a:t>will</a:t>
            </a:r>
            <a:r>
              <a:rPr lang="nb-NO" sz="1200" dirty="0"/>
              <a:t> have </a:t>
            </a:r>
            <a:r>
              <a:rPr lang="nb-NO" sz="1200" dirty="0" err="1"/>
              <a:t>unique</a:t>
            </a:r>
            <a:r>
              <a:rPr lang="nb-NO" sz="1200" dirty="0"/>
              <a:t> </a:t>
            </a:r>
            <a:r>
              <a:rPr lang="nb-NO" sz="1200" dirty="0" err="1"/>
              <a:t>names</a:t>
            </a:r>
            <a:r>
              <a:rPr lang="nb-NO" sz="1200" dirty="0"/>
              <a:t>; </a:t>
            </a:r>
            <a:r>
              <a:rPr lang="nb-NO" sz="1200" b="1" dirty="0" err="1"/>
              <a:t>Maybe</a:t>
            </a:r>
            <a:r>
              <a:rPr lang="nb-NO" sz="1200" b="1" dirty="0"/>
              <a:t> I </a:t>
            </a:r>
            <a:r>
              <a:rPr lang="nb-NO" sz="1200" b="1" dirty="0" err="1"/>
              <a:t>should</a:t>
            </a:r>
            <a:r>
              <a:rPr lang="nb-NO" sz="1200" b="1" dirty="0"/>
              <a:t> </a:t>
            </a:r>
            <a:r>
              <a:rPr lang="nb-NO" sz="1200" b="1" dirty="0" err="1"/>
              <a:t>create</a:t>
            </a:r>
            <a:r>
              <a:rPr lang="nb-NO" sz="1200" b="1" dirty="0"/>
              <a:t> a UID</a:t>
            </a:r>
          </a:p>
          <a:p>
            <a:pPr lvl="1"/>
            <a:r>
              <a:rPr lang="en-GB" sz="1600" dirty="0"/>
              <a:t>In the folder will be a JSON file containing the parameters used for the model</a:t>
            </a:r>
          </a:p>
          <a:p>
            <a:pPr lvl="2"/>
            <a:r>
              <a:rPr lang="en-GB" sz="1200" dirty="0"/>
              <a:t>The JSON file should also contain </a:t>
            </a:r>
            <a:r>
              <a:rPr lang="en-GB" sz="1200" b="1" dirty="0"/>
              <a:t>summary statistics</a:t>
            </a:r>
            <a:r>
              <a:rPr lang="en-GB" sz="1200" dirty="0"/>
              <a:t>, and potentially which synthetic data were used</a:t>
            </a:r>
          </a:p>
          <a:p>
            <a:pPr lvl="1"/>
            <a:r>
              <a:rPr lang="en-GB" sz="1600" dirty="0"/>
              <a:t>In the folder will also be a folder containing the weights</a:t>
            </a:r>
          </a:p>
          <a:p>
            <a:pPr lvl="1"/>
            <a:r>
              <a:rPr lang="en-GB" sz="1600" dirty="0"/>
              <a:t>There should also be a folder for visual comparisons</a:t>
            </a:r>
          </a:p>
          <a:p>
            <a:r>
              <a:rPr lang="en-GB" sz="2000" dirty="0"/>
              <a:t>I’ll write a function which makes it easy to load the </a:t>
            </a:r>
            <a:r>
              <a:rPr lang="en-GB" sz="2000" dirty="0" err="1"/>
              <a:t>keras</a:t>
            </a:r>
            <a:r>
              <a:rPr lang="en-GB" sz="2000" dirty="0"/>
              <a:t> object for further prediction</a:t>
            </a:r>
          </a:p>
        </p:txBody>
      </p:sp>
    </p:spTree>
    <p:extLst>
      <p:ext uri="{BB962C8B-B14F-4D97-AF65-F5344CB8AC3E}">
        <p14:creationId xmlns:p14="http://schemas.microsoft.com/office/powerpoint/2010/main" val="220011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D3415-4D6C-4BC5-9378-D7A5A394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Transfer </a:t>
            </a:r>
            <a:r>
              <a:rPr lang="nb-NO" sz="4000" dirty="0" err="1">
                <a:solidFill>
                  <a:srgbClr val="FFFFFF"/>
                </a:solidFill>
              </a:rPr>
              <a:t>learning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86C86-7E96-4CF0-AE2B-A2B248D8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The </a:t>
            </a:r>
            <a:r>
              <a:rPr lang="nb-NO" sz="2000" dirty="0" err="1"/>
              <a:t>three</a:t>
            </a:r>
            <a:r>
              <a:rPr lang="nb-NO" sz="2000" dirty="0"/>
              <a:t> best </a:t>
            </a:r>
            <a:r>
              <a:rPr lang="nb-NO" sz="2000" dirty="0" err="1"/>
              <a:t>predicting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r>
              <a:rPr lang="nb-NO" sz="2000" dirty="0"/>
              <a:t> </a:t>
            </a:r>
            <a:r>
              <a:rPr lang="nb-NO" sz="2000" dirty="0" err="1"/>
              <a:t>can</a:t>
            </a:r>
            <a:r>
              <a:rPr lang="nb-NO" sz="2000" dirty="0"/>
              <a:t> be </a:t>
            </a:r>
            <a:r>
              <a:rPr lang="nb-NO" sz="2000" dirty="0" err="1"/>
              <a:t>kept</a:t>
            </a:r>
            <a:r>
              <a:rPr lang="nb-NO" sz="2000" dirty="0"/>
              <a:t> </a:t>
            </a:r>
            <a:r>
              <a:rPr lang="nb-NO" sz="2000" dirty="0" err="1"/>
              <a:t>track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, and </a:t>
            </a:r>
            <a:r>
              <a:rPr lang="nb-NO" sz="2000" dirty="0" err="1"/>
              <a:t>when</a:t>
            </a:r>
            <a:r>
              <a:rPr lang="nb-NO" sz="2000" dirty="0"/>
              <a:t> training </a:t>
            </a:r>
            <a:r>
              <a:rPr lang="nb-NO" sz="2000" dirty="0" err="1"/>
              <a:t>new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weights</a:t>
            </a:r>
            <a:r>
              <a:rPr lang="nb-NO" sz="2000" dirty="0"/>
              <a:t> </a:t>
            </a:r>
            <a:r>
              <a:rPr lang="nb-NO" sz="2000" dirty="0" err="1"/>
              <a:t>may</a:t>
            </a:r>
            <a:r>
              <a:rPr lang="nb-NO" sz="2000" dirty="0"/>
              <a:t> be </a:t>
            </a:r>
            <a:r>
              <a:rPr lang="nb-NO" sz="2000" dirty="0" err="1"/>
              <a:t>initiated</a:t>
            </a:r>
            <a:r>
              <a:rPr lang="nb-NO" sz="2000" dirty="0"/>
              <a:t> 1. </a:t>
            </a:r>
            <a:r>
              <a:rPr lang="nb-NO" sz="2000" dirty="0" err="1"/>
              <a:t>Randomly</a:t>
            </a:r>
            <a:r>
              <a:rPr lang="nb-NO" sz="2000" dirty="0"/>
              <a:t>, 2. Using </a:t>
            </a:r>
            <a:r>
              <a:rPr lang="nb-NO" sz="2000" dirty="0" err="1"/>
              <a:t>feature</a:t>
            </a:r>
            <a:r>
              <a:rPr lang="nb-NO" sz="2000" dirty="0"/>
              <a:t> </a:t>
            </a:r>
            <a:r>
              <a:rPr lang="nb-NO" sz="2000" dirty="0" err="1"/>
              <a:t>extraction</a:t>
            </a:r>
            <a:r>
              <a:rPr lang="nb-NO" sz="2000" dirty="0"/>
              <a:t> </a:t>
            </a:r>
            <a:r>
              <a:rPr lang="nb-NO" sz="2000" dirty="0" err="1"/>
              <a:t>module</a:t>
            </a:r>
            <a:r>
              <a:rPr lang="nb-NO" sz="2000" dirty="0"/>
              <a:t> from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other</a:t>
            </a:r>
            <a:r>
              <a:rPr lang="nb-NO" sz="2000" dirty="0"/>
              <a:t> best </a:t>
            </a:r>
            <a:r>
              <a:rPr lang="nb-NO" sz="2000" dirty="0" err="1"/>
              <a:t>performing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r>
              <a:rPr lang="nb-NO" sz="2000" dirty="0"/>
              <a:t>. </a:t>
            </a:r>
          </a:p>
          <a:p>
            <a:r>
              <a:rPr lang="nb-NO" sz="2000" dirty="0"/>
              <a:t>If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then</a:t>
            </a:r>
            <a:r>
              <a:rPr lang="nb-NO" sz="2000" dirty="0"/>
              <a:t> </a:t>
            </a:r>
            <a:r>
              <a:rPr lang="nb-NO" sz="2000" dirty="0" err="1"/>
              <a:t>performs</a:t>
            </a:r>
            <a:r>
              <a:rPr lang="nb-NO" sz="2000" dirty="0"/>
              <a:t> </a:t>
            </a:r>
            <a:r>
              <a:rPr lang="nb-NO" sz="2000" dirty="0" err="1"/>
              <a:t>even</a:t>
            </a:r>
            <a:r>
              <a:rPr lang="nb-NO" sz="2000" dirty="0"/>
              <a:t> </a:t>
            </a:r>
            <a:r>
              <a:rPr lang="nb-NO" sz="2000" dirty="0" err="1"/>
              <a:t>better</a:t>
            </a:r>
            <a:r>
              <a:rPr lang="nb-NO" sz="2000" dirty="0"/>
              <a:t>, It </a:t>
            </a:r>
            <a:r>
              <a:rPr lang="nb-NO" sz="2000" dirty="0" err="1"/>
              <a:t>will</a:t>
            </a:r>
            <a:r>
              <a:rPr lang="nb-NO" sz="2000" dirty="0"/>
              <a:t> </a:t>
            </a:r>
            <a:r>
              <a:rPr lang="nb-NO" sz="2000" dirty="0" err="1"/>
              <a:t>replace</a:t>
            </a:r>
            <a:r>
              <a:rPr lang="nb-NO" sz="2000" dirty="0"/>
              <a:t> </a:t>
            </a:r>
            <a:r>
              <a:rPr lang="nb-NO" sz="2000" dirty="0" err="1"/>
              <a:t>one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others</a:t>
            </a:r>
            <a:r>
              <a:rPr lang="nb-NO" sz="2000" dirty="0"/>
              <a:t> </a:t>
            </a:r>
            <a:r>
              <a:rPr lang="nb-NO" sz="2000" dirty="0" err="1"/>
              <a:t>on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top</a:t>
            </a:r>
            <a:r>
              <a:rPr lang="nb-NO" sz="2000" dirty="0"/>
              <a:t> </a:t>
            </a:r>
            <a:r>
              <a:rPr lang="nb-NO" sz="2000" dirty="0" err="1"/>
              <a:t>three</a:t>
            </a:r>
            <a:r>
              <a:rPr lang="nb-NO" sz="2000" dirty="0"/>
              <a:t> list</a:t>
            </a:r>
          </a:p>
          <a:p>
            <a:pPr lvl="1"/>
            <a:r>
              <a:rPr lang="nb-NO" sz="1600" dirty="0" err="1"/>
              <a:t>Overfitting</a:t>
            </a:r>
            <a:r>
              <a:rPr lang="nb-NO" sz="1600" dirty="0"/>
              <a:t> </a:t>
            </a:r>
            <a:r>
              <a:rPr lang="nb-NO" sz="1600" dirty="0" err="1"/>
              <a:t>may</a:t>
            </a:r>
            <a:r>
              <a:rPr lang="nb-NO" sz="1600" dirty="0"/>
              <a:t> be an </a:t>
            </a:r>
            <a:r>
              <a:rPr lang="nb-NO" sz="1600" dirty="0" err="1"/>
              <a:t>issue</a:t>
            </a:r>
            <a:r>
              <a:rPr lang="nb-NO" sz="1600" dirty="0"/>
              <a:t> </a:t>
            </a:r>
            <a:r>
              <a:rPr lang="nb-NO" sz="1600" dirty="0" err="1"/>
              <a:t>with</a:t>
            </a:r>
            <a:r>
              <a:rPr lang="nb-NO" sz="1600" dirty="0"/>
              <a:t> </a:t>
            </a:r>
            <a:r>
              <a:rPr lang="nb-NO" sz="1600" dirty="0" err="1"/>
              <a:t>this</a:t>
            </a:r>
            <a:endParaRPr lang="nb-NO" sz="1600" dirty="0"/>
          </a:p>
          <a:p>
            <a:r>
              <a:rPr lang="nb-NO" sz="2000" dirty="0" err="1"/>
              <a:t>Another</a:t>
            </a:r>
            <a:r>
              <a:rPr lang="nb-NO" sz="2000" dirty="0"/>
              <a:t> </a:t>
            </a:r>
            <a:r>
              <a:rPr lang="nb-NO" sz="2000" dirty="0" err="1"/>
              <a:t>option</a:t>
            </a:r>
            <a:r>
              <a:rPr lang="nb-NO" sz="2000" dirty="0"/>
              <a:t>: Using </a:t>
            </a:r>
            <a:r>
              <a:rPr lang="nb-NO" sz="2000" dirty="0" err="1"/>
              <a:t>monte</a:t>
            </a:r>
            <a:r>
              <a:rPr lang="nb-NO" sz="2000" dirty="0"/>
              <a:t> </a:t>
            </a:r>
            <a:r>
              <a:rPr lang="nb-NO" sz="2000" dirty="0" err="1"/>
              <a:t>carlo</a:t>
            </a:r>
            <a:r>
              <a:rPr lang="nb-NO" sz="2000" dirty="0"/>
              <a:t> </a:t>
            </a:r>
            <a:r>
              <a:rPr lang="nb-NO" sz="2000" dirty="0" err="1"/>
              <a:t>tree</a:t>
            </a:r>
            <a:r>
              <a:rPr lang="nb-NO" sz="2000" dirty="0"/>
              <a:t> </a:t>
            </a:r>
            <a:r>
              <a:rPr lang="nb-NO" sz="2000" dirty="0" err="1"/>
              <a:t>search</a:t>
            </a:r>
            <a:r>
              <a:rPr lang="nb-NO" sz="2000" dirty="0"/>
              <a:t> </a:t>
            </a:r>
            <a:r>
              <a:rPr lang="nb-NO" sz="2000" dirty="0" err="1"/>
              <a:t>based</a:t>
            </a:r>
            <a:r>
              <a:rPr lang="nb-NO" sz="2000" dirty="0"/>
              <a:t> </a:t>
            </a:r>
            <a:r>
              <a:rPr lang="nb-NO" sz="2000" dirty="0" err="1"/>
              <a:t>on</a:t>
            </a:r>
            <a:r>
              <a:rPr lang="nb-NO" sz="2000" dirty="0"/>
              <a:t> all </a:t>
            </a:r>
            <a:r>
              <a:rPr lang="nb-NO" sz="2000" dirty="0" err="1"/>
              <a:t>other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4713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CF8C1-483F-4BE5-A4A1-B6A450E7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What</a:t>
            </a:r>
            <a:r>
              <a:rPr lang="nb-NO" sz="4000" dirty="0">
                <a:solidFill>
                  <a:srgbClr val="FFFFFF"/>
                </a:solidFill>
              </a:rPr>
              <a:t> to run?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9A0B-5851-473C-AAFE-5D5C8DC9A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This is </a:t>
            </a:r>
            <a:r>
              <a:rPr lang="nb-NO" sz="2000" dirty="0" err="1"/>
              <a:t>about</a:t>
            </a:r>
            <a:r>
              <a:rPr lang="nb-NO" sz="2000" dirty="0"/>
              <a:t> </a:t>
            </a:r>
            <a:r>
              <a:rPr lang="nb-NO" sz="2000" dirty="0" err="1"/>
              <a:t>navigating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different </a:t>
            </a:r>
            <a:r>
              <a:rPr lang="nb-NO" sz="2000" dirty="0" err="1"/>
              <a:t>permutations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setups</a:t>
            </a:r>
            <a:endParaRPr lang="nb-NO" sz="2000" dirty="0"/>
          </a:p>
          <a:p>
            <a:r>
              <a:rPr lang="nb-NO" sz="2000" dirty="0"/>
              <a:t>For all combinations </a:t>
            </a:r>
            <a:r>
              <a:rPr lang="nb-NO" sz="2000" dirty="0" err="1"/>
              <a:t>of</a:t>
            </a:r>
            <a:r>
              <a:rPr lang="nb-NO" sz="2000" dirty="0"/>
              <a:t> ML parameters (</a:t>
            </a:r>
            <a:r>
              <a:rPr lang="nb-NO" sz="2000" dirty="0" err="1"/>
              <a:t>e.g</a:t>
            </a:r>
            <a:r>
              <a:rPr lang="nb-NO" sz="2000" dirty="0"/>
              <a:t> hyperparameter </a:t>
            </a:r>
            <a:r>
              <a:rPr lang="nb-NO" sz="2000" dirty="0" err="1"/>
              <a:t>tweak</a:t>
            </a:r>
            <a:r>
              <a:rPr lang="nb-NO" sz="2000" dirty="0"/>
              <a:t>, </a:t>
            </a:r>
            <a:r>
              <a:rPr lang="nb-NO" sz="2000" dirty="0" err="1"/>
              <a:t>epochs</a:t>
            </a:r>
            <a:r>
              <a:rPr lang="nb-NO" sz="2000" dirty="0"/>
              <a:t>, </a:t>
            </a:r>
            <a:r>
              <a:rPr lang="nb-NO" sz="2000" dirty="0" err="1"/>
              <a:t>batches</a:t>
            </a:r>
            <a:r>
              <a:rPr lang="nb-NO" sz="2000" dirty="0"/>
              <a:t>, </a:t>
            </a:r>
            <a:r>
              <a:rPr lang="nb-NO" sz="2000" dirty="0" err="1"/>
              <a:t>learn</a:t>
            </a:r>
            <a:r>
              <a:rPr lang="nb-NO" sz="2000" dirty="0"/>
              <a:t> rate etc. )</a:t>
            </a:r>
          </a:p>
          <a:p>
            <a:pPr lvl="1"/>
            <a:r>
              <a:rPr lang="nb-NO" sz="1600" dirty="0" err="1"/>
              <a:t>Initialize</a:t>
            </a:r>
            <a:r>
              <a:rPr lang="nb-NO" sz="1600" dirty="0"/>
              <a:t> </a:t>
            </a:r>
            <a:r>
              <a:rPr lang="nb-NO" sz="1600" dirty="0" err="1"/>
              <a:t>on</a:t>
            </a:r>
            <a:r>
              <a:rPr lang="nb-NO" sz="1600" dirty="0"/>
              <a:t>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three</a:t>
            </a:r>
            <a:r>
              <a:rPr lang="nb-NO" sz="1600" dirty="0"/>
              <a:t> best </a:t>
            </a:r>
            <a:r>
              <a:rPr lang="nb-NO" sz="1600" dirty="0" err="1"/>
              <a:t>performing</a:t>
            </a:r>
            <a:r>
              <a:rPr lang="nb-NO" sz="1600" dirty="0"/>
              <a:t>, and random</a:t>
            </a:r>
          </a:p>
          <a:p>
            <a:pPr lvl="1"/>
            <a:r>
              <a:rPr lang="nb-NO" sz="1600" dirty="0" err="1"/>
              <a:t>Try</a:t>
            </a:r>
            <a:r>
              <a:rPr lang="nb-NO" sz="1600" dirty="0"/>
              <a:t> </a:t>
            </a:r>
            <a:r>
              <a:rPr lang="nb-NO" sz="1600" dirty="0" err="1"/>
              <a:t>using</a:t>
            </a:r>
            <a:r>
              <a:rPr lang="nb-NO" sz="1600" dirty="0"/>
              <a:t> </a:t>
            </a:r>
            <a:r>
              <a:rPr lang="nb-NO" sz="1600" dirty="0" err="1"/>
              <a:t>boreholes</a:t>
            </a:r>
            <a:r>
              <a:rPr lang="nb-NO" sz="1600" dirty="0"/>
              <a:t> </a:t>
            </a:r>
            <a:r>
              <a:rPr lang="nb-NO" sz="1600" dirty="0" err="1"/>
              <a:t>only</a:t>
            </a:r>
            <a:endParaRPr lang="nb-NO" sz="1600" dirty="0"/>
          </a:p>
          <a:p>
            <a:pPr lvl="1"/>
            <a:r>
              <a:rPr lang="nb-NO" sz="1600" dirty="0" err="1"/>
              <a:t>Try</a:t>
            </a:r>
            <a:r>
              <a:rPr lang="nb-NO" sz="1600" dirty="0"/>
              <a:t> </a:t>
            </a:r>
            <a:r>
              <a:rPr lang="nb-NO" sz="1600" dirty="0" err="1"/>
              <a:t>handpicked</a:t>
            </a:r>
            <a:r>
              <a:rPr lang="nb-NO" sz="1600" dirty="0"/>
              <a:t> traces, w/ </a:t>
            </a:r>
            <a:r>
              <a:rPr lang="nb-NO" sz="1600" dirty="0" err="1"/>
              <a:t>genetic</a:t>
            </a:r>
            <a:r>
              <a:rPr lang="nb-NO" sz="1600" dirty="0"/>
              <a:t> </a:t>
            </a:r>
            <a:r>
              <a:rPr lang="nb-NO" sz="1600" dirty="0" err="1"/>
              <a:t>algorithm</a:t>
            </a:r>
            <a:endParaRPr lang="nb-NO" sz="1600" dirty="0"/>
          </a:p>
          <a:p>
            <a:pPr lvl="1"/>
            <a:r>
              <a:rPr lang="nb-NO" sz="1600" dirty="0" err="1"/>
              <a:t>Try</a:t>
            </a:r>
            <a:r>
              <a:rPr lang="nb-NO" sz="1600" dirty="0"/>
              <a:t> 1D and 2D</a:t>
            </a:r>
          </a:p>
          <a:p>
            <a:pPr lvl="1"/>
            <a:r>
              <a:rPr lang="nb-NO" sz="1600" dirty="0" err="1"/>
              <a:t>Weight</a:t>
            </a:r>
            <a:r>
              <a:rPr lang="nb-NO" sz="1600" dirty="0"/>
              <a:t> </a:t>
            </a:r>
            <a:r>
              <a:rPr lang="nb-NO" sz="1600" dirty="0" err="1"/>
              <a:t>sharing</a:t>
            </a:r>
            <a:r>
              <a:rPr lang="nb-NO" sz="1600" dirty="0"/>
              <a:t> – </a:t>
            </a:r>
            <a:r>
              <a:rPr lang="nb-NO" sz="1600" dirty="0" err="1"/>
              <a:t>no</a:t>
            </a:r>
            <a:r>
              <a:rPr lang="nb-NO" sz="1600" dirty="0"/>
              <a:t> </a:t>
            </a:r>
            <a:r>
              <a:rPr lang="nb-NO" sz="1600" dirty="0" err="1"/>
              <a:t>weight</a:t>
            </a:r>
            <a:r>
              <a:rPr lang="nb-NO" sz="1600" dirty="0"/>
              <a:t> </a:t>
            </a:r>
            <a:r>
              <a:rPr lang="nb-NO" sz="1600" dirty="0" err="1"/>
              <a:t>sharing</a:t>
            </a:r>
            <a:endParaRPr lang="nb-NO" sz="1600" dirty="0"/>
          </a:p>
          <a:p>
            <a:pPr lvl="1"/>
            <a:r>
              <a:rPr lang="nb-NO" sz="1600" dirty="0"/>
              <a:t>Levels </a:t>
            </a:r>
            <a:r>
              <a:rPr lang="nb-NO" sz="1600" dirty="0" err="1"/>
              <a:t>of</a:t>
            </a:r>
            <a:r>
              <a:rPr lang="nb-NO" sz="1600" dirty="0"/>
              <a:t> random </a:t>
            </a:r>
            <a:r>
              <a:rPr lang="nb-NO" sz="1600" dirty="0" err="1"/>
              <a:t>noise</a:t>
            </a:r>
            <a:endParaRPr lang="nb-NO" sz="1600" dirty="0"/>
          </a:p>
          <a:p>
            <a:pPr lvl="1"/>
            <a:r>
              <a:rPr lang="nb-NO" sz="1600" dirty="0" err="1"/>
              <a:t>Feature</a:t>
            </a:r>
            <a:r>
              <a:rPr lang="nb-NO" sz="1600" dirty="0"/>
              <a:t> </a:t>
            </a:r>
            <a:r>
              <a:rPr lang="nb-NO" sz="1600" dirty="0" err="1"/>
              <a:t>augmentation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1350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AB5C0-EDED-4E5D-9D77-3386F7E5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Next</a:t>
            </a:r>
            <a:r>
              <a:rPr lang="nb-NO" sz="4000" dirty="0">
                <a:solidFill>
                  <a:srgbClr val="FFFFFF"/>
                </a:solidFill>
              </a:rPr>
              <a:t> </a:t>
            </a:r>
            <a:r>
              <a:rPr lang="nb-NO" sz="4000" dirty="0" err="1">
                <a:solidFill>
                  <a:srgbClr val="FFFFFF"/>
                </a:solidFill>
              </a:rPr>
              <a:t>meeting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C8338-C8EC-448D-A305-9E6E9B70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3200" dirty="0"/>
              <a:t>General Meeting: </a:t>
            </a:r>
            <a:r>
              <a:rPr lang="nb-NO" sz="3200" b="1" dirty="0"/>
              <a:t>5/10 2022</a:t>
            </a:r>
          </a:p>
          <a:p>
            <a:r>
              <a:rPr lang="nb-NO" sz="2000" dirty="0" err="1"/>
              <a:t>There</a:t>
            </a:r>
            <a:r>
              <a:rPr lang="nb-NO" sz="2000" dirty="0"/>
              <a:t> </a:t>
            </a:r>
            <a:r>
              <a:rPr lang="nb-NO" sz="2000" dirty="0" err="1"/>
              <a:t>may</a:t>
            </a:r>
            <a:r>
              <a:rPr lang="nb-NO" sz="2000" dirty="0"/>
              <a:t> be a </a:t>
            </a:r>
            <a:r>
              <a:rPr lang="nb-NO" sz="2000" dirty="0" err="1"/>
              <a:t>meeting</a:t>
            </a:r>
            <a:r>
              <a:rPr lang="nb-NO" sz="2000" dirty="0"/>
              <a:t> </a:t>
            </a:r>
            <a:r>
              <a:rPr lang="nb-NO" sz="2000" dirty="0" err="1"/>
              <a:t>before</a:t>
            </a:r>
            <a:r>
              <a:rPr lang="nb-NO" sz="2000" dirty="0"/>
              <a:t> </a:t>
            </a:r>
            <a:r>
              <a:rPr lang="nb-NO" sz="2000" dirty="0" err="1"/>
              <a:t>this</a:t>
            </a:r>
            <a:r>
              <a:rPr lang="nb-NO" sz="2000" dirty="0"/>
              <a:t> time as </a:t>
            </a:r>
            <a:r>
              <a:rPr lang="nb-NO" sz="2000" dirty="0" err="1"/>
              <a:t>well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6842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3C3B5-B407-494C-8550-9EC2F0C3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Purpose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B92D-6928-414C-80EA-824A7B8F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 err="1"/>
              <a:t>Demonstrate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infrastructure</a:t>
            </a:r>
            <a:endParaRPr lang="nb-NO" sz="2000" dirty="0"/>
          </a:p>
          <a:p>
            <a:r>
              <a:rPr lang="nb-NO" sz="2000" dirty="0" err="1"/>
              <a:t>Performance</a:t>
            </a:r>
            <a:r>
              <a:rPr lang="nb-NO" sz="2000" dirty="0"/>
              <a:t> </a:t>
            </a:r>
            <a:r>
              <a:rPr lang="nb-NO" sz="2000" dirty="0" err="1"/>
              <a:t>evaluation</a:t>
            </a:r>
            <a:endParaRPr lang="nb-NO" sz="2000" dirty="0"/>
          </a:p>
          <a:p>
            <a:pPr lvl="1"/>
            <a:r>
              <a:rPr lang="nb-NO" sz="1600" dirty="0"/>
              <a:t>Visual </a:t>
            </a:r>
            <a:r>
              <a:rPr lang="nb-NO" sz="1600" dirty="0" err="1"/>
              <a:t>comparison</a:t>
            </a:r>
            <a:endParaRPr lang="nb-NO" sz="1600" dirty="0"/>
          </a:p>
          <a:p>
            <a:r>
              <a:rPr lang="nb-NO" sz="2000" dirty="0"/>
              <a:t>Model </a:t>
            </a:r>
            <a:r>
              <a:rPr lang="nb-NO" sz="2000" dirty="0" err="1"/>
              <a:t>storage</a:t>
            </a:r>
            <a:endParaRPr lang="nb-NO" sz="2000" dirty="0"/>
          </a:p>
          <a:p>
            <a:pPr lvl="1"/>
            <a:r>
              <a:rPr lang="nb-NO" sz="1600" dirty="0"/>
              <a:t>Transfer </a:t>
            </a:r>
            <a:r>
              <a:rPr lang="nb-NO" sz="1600" dirty="0" err="1"/>
              <a:t>learning</a:t>
            </a:r>
            <a:endParaRPr lang="nb-NO" sz="16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3334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64FF9-9F73-4D4D-AAFD-1C04C11F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How far </a:t>
            </a:r>
            <a:r>
              <a:rPr lang="nb-NO" sz="4000" dirty="0" err="1">
                <a:solidFill>
                  <a:srgbClr val="FFFFFF"/>
                </a:solidFill>
              </a:rPr>
              <a:t>did</a:t>
            </a:r>
            <a:r>
              <a:rPr lang="nb-NO" sz="4000" dirty="0">
                <a:solidFill>
                  <a:srgbClr val="FFFFFF"/>
                </a:solidFill>
              </a:rPr>
              <a:t> I </a:t>
            </a:r>
            <a:r>
              <a:rPr lang="nb-NO" sz="4000" dirty="0" err="1">
                <a:solidFill>
                  <a:srgbClr val="FFFFFF"/>
                </a:solidFill>
              </a:rPr>
              <a:t>get</a:t>
            </a:r>
            <a:r>
              <a:rPr lang="nb-NO" sz="4000" dirty="0">
                <a:solidFill>
                  <a:srgbClr val="FFFFFF"/>
                </a:solidFill>
              </a:rPr>
              <a:t>?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0F21-65DE-42A9-8F93-737639ED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lvl="2"/>
            <a:r>
              <a:rPr lang="en-GB" sz="1200" b="1" dirty="0">
                <a:solidFill>
                  <a:schemeClr val="accent6"/>
                </a:solidFill>
              </a:rPr>
              <a:t>Implemented</a:t>
            </a:r>
            <a:r>
              <a:rPr lang="en-GB" sz="1200" dirty="0"/>
              <a:t> </a:t>
            </a:r>
            <a:r>
              <a:rPr lang="en-GB" sz="1200" strike="sngStrike" dirty="0">
                <a:solidFill>
                  <a:srgbClr val="FF0000"/>
                </a:solidFill>
              </a:rPr>
              <a:t>all needed </a:t>
            </a:r>
            <a:r>
              <a:rPr lang="en-GB" sz="1200" b="1" dirty="0">
                <a:solidFill>
                  <a:schemeClr val="accent6"/>
                </a:solidFill>
              </a:rPr>
              <a:t>architectures</a:t>
            </a:r>
          </a:p>
          <a:p>
            <a:pPr lvl="2"/>
            <a:r>
              <a:rPr lang="en-GB" sz="1200" dirty="0"/>
              <a:t>Implemented transfer learning loss functions</a:t>
            </a:r>
          </a:p>
          <a:p>
            <a:pPr lvl="2"/>
            <a:r>
              <a:rPr lang="en-GB" sz="1200" b="1" dirty="0">
                <a:solidFill>
                  <a:schemeClr val="accent6"/>
                </a:solidFill>
              </a:rPr>
              <a:t>Implemented logging script</a:t>
            </a:r>
          </a:p>
          <a:p>
            <a:pPr lvl="2"/>
            <a:r>
              <a:rPr lang="en-GB" sz="1200" dirty="0"/>
              <a:t>Gotten familiar with loading the data from NGI’s TNW folder (</a:t>
            </a:r>
            <a:r>
              <a:rPr lang="en-GB" sz="1200" dirty="0" err="1"/>
              <a:t>OpendTect</a:t>
            </a:r>
            <a:r>
              <a:rPr lang="en-GB" sz="1200" dirty="0"/>
              <a:t> etc.)</a:t>
            </a:r>
          </a:p>
          <a:p>
            <a:pPr lvl="2"/>
            <a:r>
              <a:rPr lang="en-GB" sz="1200" dirty="0"/>
              <a:t>Ran at least one algorithm with summary statistics</a:t>
            </a:r>
          </a:p>
          <a:p>
            <a:r>
              <a:rPr lang="en-GB" sz="2000" dirty="0"/>
              <a:t>Added:</a:t>
            </a:r>
          </a:p>
          <a:p>
            <a:pPr lvl="1"/>
            <a:r>
              <a:rPr lang="en-GB" sz="1600" dirty="0"/>
              <a:t>Export env </a:t>
            </a:r>
            <a:r>
              <a:rPr lang="en-GB" sz="1600" dirty="0" err="1"/>
              <a:t>yaml</a:t>
            </a:r>
            <a:r>
              <a:rPr lang="en-GB" sz="1600" dirty="0"/>
              <a:t> before first run, and keep it up to date</a:t>
            </a:r>
          </a:p>
        </p:txBody>
      </p:sp>
    </p:spTree>
    <p:extLst>
      <p:ext uri="{BB962C8B-B14F-4D97-AF65-F5344CB8AC3E}">
        <p14:creationId xmlns:p14="http://schemas.microsoft.com/office/powerpoint/2010/main" val="3883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082FB-3B3E-47ED-A534-47F1087C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Implementation</a:t>
            </a:r>
            <a:r>
              <a:rPr lang="nb-NO" sz="4000" dirty="0">
                <a:solidFill>
                  <a:srgbClr val="FFFFFF"/>
                </a:solidFill>
              </a:rPr>
              <a:t> </a:t>
            </a:r>
            <a:r>
              <a:rPr lang="nb-NO" sz="4000" dirty="0" err="1">
                <a:solidFill>
                  <a:srgbClr val="FFFFFF"/>
                </a:solidFill>
              </a:rPr>
              <a:t>inspiration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70F3-AEA7-44E7-9154-FD5FCCEB0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4385389" cy="3683358"/>
          </a:xfrm>
        </p:spPr>
        <p:txBody>
          <a:bodyPr anchor="t">
            <a:normAutofit/>
          </a:bodyPr>
          <a:lstStyle/>
          <a:p>
            <a:r>
              <a:rPr lang="en-GB" sz="2000" dirty="0"/>
              <a:t>I was able to look to this repo for inspiration:</a:t>
            </a:r>
          </a:p>
          <a:p>
            <a:pPr lvl="1"/>
            <a:r>
              <a:rPr lang="en-GB" sz="1600" dirty="0">
                <a:hlinkClick r:id="rId2"/>
              </a:rPr>
              <a:t>https://github.com/philipperemy/keras-tcn</a:t>
            </a:r>
            <a:r>
              <a:rPr lang="en-GB" sz="1600" dirty="0"/>
              <a:t> </a:t>
            </a:r>
          </a:p>
          <a:p>
            <a:r>
              <a:rPr lang="en-GB" sz="2000" dirty="0"/>
              <a:t>I still wanted to have had a hand in the implementation, because this network is not specialized for seismic.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161A8-AC6E-44B6-A44F-AB1461D94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138335"/>
            <a:ext cx="5389304" cy="52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9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9016D-13DF-4CA3-86C8-5AA7B030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Permutation</a:t>
            </a:r>
            <a:r>
              <a:rPr lang="nb-NO" sz="4000" dirty="0">
                <a:solidFill>
                  <a:srgbClr val="FFFFFF"/>
                </a:solidFill>
              </a:rPr>
              <a:t> </a:t>
            </a:r>
            <a:r>
              <a:rPr lang="nb-NO" sz="4000" dirty="0" err="1">
                <a:solidFill>
                  <a:srgbClr val="FFFFFF"/>
                </a:solidFill>
              </a:rPr>
              <a:t>ideas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49B85-5CCC-4A74-804E-E0386C4B8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768" y="1718127"/>
            <a:ext cx="3550470" cy="48834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89E19E-8EC1-45FF-8B9D-3C7DAE95EE75}"/>
              </a:ext>
            </a:extLst>
          </p:cNvPr>
          <p:cNvSpPr/>
          <p:nvPr/>
        </p:nvSpPr>
        <p:spPr>
          <a:xfrm>
            <a:off x="8640147" y="5271796"/>
            <a:ext cx="1147665" cy="335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>
                <a:solidFill>
                  <a:schemeClr val="tx1"/>
                </a:solidFill>
              </a:rPr>
              <a:t>Layer</a:t>
            </a:r>
            <a:r>
              <a:rPr lang="nb-NO" sz="1400" dirty="0">
                <a:solidFill>
                  <a:schemeClr val="tx1"/>
                </a:solidFill>
              </a:rPr>
              <a:t> norm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2FA229-453F-452F-8520-304F62E2FFD6}"/>
              </a:ext>
            </a:extLst>
          </p:cNvPr>
          <p:cNvSpPr/>
          <p:nvPr/>
        </p:nvSpPr>
        <p:spPr>
          <a:xfrm>
            <a:off x="8640146" y="3261049"/>
            <a:ext cx="1147665" cy="335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>
                <a:solidFill>
                  <a:schemeClr val="tx1"/>
                </a:solidFill>
              </a:rPr>
              <a:t>Layer</a:t>
            </a:r>
            <a:r>
              <a:rPr lang="nb-NO" sz="1400" dirty="0">
                <a:solidFill>
                  <a:schemeClr val="tx1"/>
                </a:solidFill>
              </a:rPr>
              <a:t> norm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BEC485-B73A-47C7-AD79-19E8000A9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8" y="1987984"/>
            <a:ext cx="7782370" cy="8688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989B74-66F2-4C84-B014-4ACCD6529E1D}"/>
              </a:ext>
            </a:extLst>
          </p:cNvPr>
          <p:cNvSpPr txBox="1"/>
          <p:nvPr/>
        </p:nvSpPr>
        <p:spPr>
          <a:xfrm>
            <a:off x="459349" y="3261049"/>
            <a:ext cx="577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Testing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different </a:t>
            </a:r>
            <a:r>
              <a:rPr lang="nb-NO" dirty="0" err="1"/>
              <a:t>normalizations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be a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idea</a:t>
            </a:r>
            <a:r>
              <a:rPr lang="nb-NO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55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D9894-4DCD-4892-B6B1-96DA1FBB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Infrastructure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C876B-DDF8-4314-B987-4526731FF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Goal: Make it </a:t>
            </a:r>
            <a:r>
              <a:rPr lang="nb-NO" sz="2000"/>
              <a:t>as forwards-compatible</a:t>
            </a:r>
            <a:r>
              <a:rPr lang="nb-NO" sz="2000" dirty="0"/>
              <a:t> and robust as </a:t>
            </a:r>
            <a:r>
              <a:rPr lang="nb-NO" sz="2000" dirty="0" err="1"/>
              <a:t>possible</a:t>
            </a:r>
            <a:endParaRPr lang="nb-NO" sz="2000" dirty="0"/>
          </a:p>
          <a:p>
            <a:pPr lvl="1"/>
            <a:r>
              <a:rPr lang="nb-NO" sz="1600" dirty="0"/>
              <a:t>I </a:t>
            </a:r>
            <a:r>
              <a:rPr lang="nb-NO" sz="1600" dirty="0" err="1"/>
              <a:t>want</a:t>
            </a:r>
            <a:r>
              <a:rPr lang="nb-NO" sz="1600" dirty="0"/>
              <a:t> to have a </a:t>
            </a:r>
            <a:r>
              <a:rPr lang="nb-NO" sz="1600" dirty="0" err="1"/>
              <a:t>good</a:t>
            </a:r>
            <a:r>
              <a:rPr lang="nb-NO" sz="1600" dirty="0"/>
              <a:t> </a:t>
            </a:r>
            <a:r>
              <a:rPr lang="nb-NO" sz="1600" dirty="0" err="1"/>
              <a:t>enough</a:t>
            </a:r>
            <a:r>
              <a:rPr lang="nb-NO" sz="1600" dirty="0"/>
              <a:t> </a:t>
            </a:r>
            <a:r>
              <a:rPr lang="nb-NO" sz="1600" dirty="0" err="1"/>
              <a:t>infrastructure</a:t>
            </a:r>
            <a:r>
              <a:rPr lang="nb-NO" sz="1600" dirty="0"/>
              <a:t>, so </a:t>
            </a:r>
            <a:r>
              <a:rPr lang="nb-NO" sz="1600" dirty="0" err="1"/>
              <a:t>that</a:t>
            </a:r>
            <a:r>
              <a:rPr lang="nb-NO" sz="1600" dirty="0"/>
              <a:t> I </a:t>
            </a:r>
            <a:r>
              <a:rPr lang="nb-NO" sz="1600" dirty="0" err="1"/>
              <a:t>will</a:t>
            </a:r>
            <a:r>
              <a:rPr lang="nb-NO" sz="1600" dirty="0"/>
              <a:t> not have to make grand </a:t>
            </a:r>
            <a:r>
              <a:rPr lang="nb-NO" sz="1600" dirty="0" err="1"/>
              <a:t>changes</a:t>
            </a:r>
            <a:r>
              <a:rPr lang="nb-NO" sz="1600" dirty="0"/>
              <a:t> in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future</a:t>
            </a:r>
            <a:r>
              <a:rPr lang="nb-NO" sz="1600" dirty="0"/>
              <a:t>, </a:t>
            </a:r>
            <a:r>
              <a:rPr lang="nb-NO" sz="1600" dirty="0" err="1"/>
              <a:t>which</a:t>
            </a:r>
            <a:r>
              <a:rPr lang="nb-NO" sz="1600" dirty="0"/>
              <a:t> </a:t>
            </a:r>
            <a:r>
              <a:rPr lang="nb-NO" sz="1600" dirty="0" err="1"/>
              <a:t>will</a:t>
            </a:r>
            <a:r>
              <a:rPr lang="nb-NO" sz="1600" dirty="0"/>
              <a:t> </a:t>
            </a:r>
            <a:r>
              <a:rPr lang="nb-NO" sz="1600" dirty="0" err="1"/>
              <a:t>leave</a:t>
            </a:r>
            <a:r>
              <a:rPr lang="nb-NO" sz="1600" dirty="0"/>
              <a:t> older </a:t>
            </a:r>
            <a:r>
              <a:rPr lang="nb-NO" sz="1600" dirty="0" err="1"/>
              <a:t>models</a:t>
            </a:r>
            <a:r>
              <a:rPr lang="nb-NO" sz="1600" dirty="0"/>
              <a:t> non </a:t>
            </a:r>
            <a:r>
              <a:rPr lang="nb-NO" sz="1600" dirty="0" err="1"/>
              <a:t>compatible</a:t>
            </a:r>
            <a:r>
              <a:rPr lang="nb-NO" sz="1600" dirty="0"/>
              <a:t> </a:t>
            </a:r>
            <a:r>
              <a:rPr lang="nb-NO" sz="1600" dirty="0" err="1"/>
              <a:t>with</a:t>
            </a:r>
            <a:r>
              <a:rPr lang="nb-NO" sz="1600" dirty="0"/>
              <a:t> </a:t>
            </a:r>
            <a:r>
              <a:rPr lang="nb-NO" sz="1600" dirty="0" err="1"/>
              <a:t>newer</a:t>
            </a:r>
            <a:r>
              <a:rPr lang="nb-NO" sz="1600" dirty="0"/>
              <a:t> </a:t>
            </a:r>
            <a:r>
              <a:rPr lang="nb-NO" sz="1600" dirty="0" err="1"/>
              <a:t>ones</a:t>
            </a:r>
            <a:endParaRPr lang="nb-NO" sz="1600" dirty="0"/>
          </a:p>
          <a:p>
            <a:r>
              <a:rPr lang="nb-NO" sz="2000" dirty="0"/>
              <a:t>This </a:t>
            </a:r>
            <a:r>
              <a:rPr lang="nb-NO" sz="2000" dirty="0" err="1"/>
              <a:t>affects</a:t>
            </a:r>
            <a:r>
              <a:rPr lang="nb-NO" sz="2000" dirty="0"/>
              <a:t>:</a:t>
            </a:r>
          </a:p>
          <a:p>
            <a:pPr lvl="1"/>
            <a:r>
              <a:rPr lang="nb-NO" sz="1600" dirty="0"/>
              <a:t>How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architectures</a:t>
            </a:r>
            <a:r>
              <a:rPr lang="nb-NO" sz="1600" dirty="0"/>
              <a:t> </a:t>
            </a:r>
            <a:r>
              <a:rPr lang="nb-NO" sz="1600" dirty="0" err="1"/>
              <a:t>are</a:t>
            </a:r>
            <a:r>
              <a:rPr lang="nb-NO" sz="1600" dirty="0"/>
              <a:t> </a:t>
            </a:r>
            <a:r>
              <a:rPr lang="nb-NO" sz="1600" dirty="0" err="1"/>
              <a:t>set</a:t>
            </a:r>
            <a:r>
              <a:rPr lang="nb-NO" sz="1600" dirty="0"/>
              <a:t> up</a:t>
            </a:r>
            <a:endParaRPr lang="en-GB" sz="1200" dirty="0"/>
          </a:p>
          <a:p>
            <a:pPr lvl="2"/>
            <a:r>
              <a:rPr lang="en-GB" sz="1200" dirty="0"/>
              <a:t>Implementing new architectures should not be harder than just writing </a:t>
            </a:r>
            <a:r>
              <a:rPr lang="en-GB" sz="1200" b="1" dirty="0"/>
              <a:t>one</a:t>
            </a:r>
            <a:r>
              <a:rPr lang="en-GB" sz="1200" dirty="0"/>
              <a:t> new function</a:t>
            </a:r>
          </a:p>
          <a:p>
            <a:pPr lvl="2"/>
            <a:r>
              <a:rPr lang="en-GB" sz="1200" dirty="0"/>
              <a:t>Running different set ups, data sets, dilation rates etc. should not need coding specific to the training instance</a:t>
            </a:r>
          </a:p>
          <a:p>
            <a:pPr lvl="3"/>
            <a:r>
              <a:rPr lang="en-GB" sz="1000" dirty="0"/>
              <a:t>2DTCN should handle to be passed 1DTCN parameters and vice versa. Random forest should know to ignore TCN params</a:t>
            </a:r>
          </a:p>
          <a:p>
            <a:pPr lvl="2"/>
            <a:r>
              <a:rPr lang="nb-NO" sz="1200" dirty="0" err="1"/>
              <a:t>Writing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instructions</a:t>
            </a:r>
            <a:r>
              <a:rPr lang="nb-NO" sz="1200" dirty="0"/>
              <a:t> for </a:t>
            </a:r>
            <a:r>
              <a:rPr lang="nb-NO" sz="1200" dirty="0" err="1"/>
              <a:t>trying</a:t>
            </a:r>
            <a:r>
              <a:rPr lang="nb-NO" sz="1200" dirty="0"/>
              <a:t> </a:t>
            </a:r>
            <a:r>
              <a:rPr lang="nb-NO" sz="1200" dirty="0" err="1"/>
              <a:t>out</a:t>
            </a:r>
            <a:r>
              <a:rPr lang="nb-NO" sz="1200" dirty="0"/>
              <a:t> different </a:t>
            </a:r>
            <a:r>
              <a:rPr lang="nb-NO" sz="1200" dirty="0" err="1"/>
              <a:t>permutations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r>
              <a:rPr lang="nb-NO" sz="1200" dirty="0"/>
              <a:t> parameters </a:t>
            </a:r>
            <a:r>
              <a:rPr lang="nb-NO" sz="1200" dirty="0" err="1"/>
              <a:t>should</a:t>
            </a:r>
            <a:r>
              <a:rPr lang="nb-NO" sz="1200" dirty="0"/>
              <a:t> be </a:t>
            </a:r>
            <a:r>
              <a:rPr lang="nb-NO" sz="1200" dirty="0" err="1"/>
              <a:t>very</a:t>
            </a:r>
            <a:r>
              <a:rPr lang="nb-NO" sz="1200" dirty="0"/>
              <a:t> </a:t>
            </a:r>
            <a:r>
              <a:rPr lang="nb-NO" sz="1200" dirty="0" err="1"/>
              <a:t>easy</a:t>
            </a:r>
            <a:r>
              <a:rPr lang="nb-NO" sz="1200" dirty="0"/>
              <a:t> to do</a:t>
            </a:r>
          </a:p>
        </p:txBody>
      </p:sp>
    </p:spTree>
    <p:extLst>
      <p:ext uri="{BB962C8B-B14F-4D97-AF65-F5344CB8AC3E}">
        <p14:creationId xmlns:p14="http://schemas.microsoft.com/office/powerpoint/2010/main" val="254451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F147E-F845-49FC-A029-8023E8E0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Control JSON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AB60-5772-4497-8421-F796D9D0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In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control</a:t>
            </a:r>
            <a:r>
              <a:rPr lang="nb-NO" sz="2000" dirty="0"/>
              <a:t> file </a:t>
            </a:r>
            <a:r>
              <a:rPr lang="nb-NO" sz="2000" dirty="0" err="1"/>
              <a:t>will</a:t>
            </a:r>
            <a:r>
              <a:rPr lang="nb-NO" sz="2000" dirty="0"/>
              <a:t> be:</a:t>
            </a:r>
          </a:p>
          <a:p>
            <a:pPr lvl="1"/>
            <a:r>
              <a:rPr lang="nb-NO" sz="1600" dirty="0"/>
              <a:t>‘settings’ : </a:t>
            </a:r>
            <a:r>
              <a:rPr lang="nb-NO" sz="1600" i="1" dirty="0" err="1"/>
              <a:t>dict</a:t>
            </a:r>
            <a:endParaRPr lang="nb-NO" sz="1600" i="1" dirty="0"/>
          </a:p>
          <a:p>
            <a:pPr lvl="2"/>
            <a:r>
              <a:rPr lang="nb-NO" sz="1200" dirty="0" err="1"/>
              <a:t>Contains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settings used for </a:t>
            </a:r>
            <a:r>
              <a:rPr lang="nb-NO" sz="1200" dirty="0" err="1"/>
              <a:t>that</a:t>
            </a:r>
            <a:r>
              <a:rPr lang="nb-NO" sz="1200" dirty="0"/>
              <a:t> </a:t>
            </a:r>
            <a:r>
              <a:rPr lang="nb-NO" sz="1200" dirty="0" err="1"/>
              <a:t>particular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endParaRPr lang="nb-NO" sz="1200" dirty="0"/>
          </a:p>
          <a:p>
            <a:pPr lvl="1"/>
            <a:r>
              <a:rPr lang="nb-NO" sz="1600" dirty="0"/>
              <a:t>‘</a:t>
            </a:r>
            <a:r>
              <a:rPr lang="nb-NO" sz="1600" dirty="0" err="1"/>
              <a:t>summary_stats</a:t>
            </a:r>
            <a:r>
              <a:rPr lang="nb-NO" sz="1600" dirty="0"/>
              <a:t>’ : </a:t>
            </a:r>
            <a:r>
              <a:rPr lang="nb-NO" sz="1600" i="1" dirty="0" err="1"/>
              <a:t>dict</a:t>
            </a:r>
            <a:endParaRPr lang="nb-NO" sz="1600" i="1" dirty="0"/>
          </a:p>
          <a:p>
            <a:pPr lvl="2"/>
            <a:r>
              <a:rPr lang="nb-NO" sz="1200" dirty="0" err="1"/>
              <a:t>Contains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summary</a:t>
            </a:r>
            <a:r>
              <a:rPr lang="nb-NO" sz="1200" dirty="0"/>
              <a:t> </a:t>
            </a:r>
            <a:r>
              <a:rPr lang="nb-NO" sz="1200" dirty="0" err="1"/>
              <a:t>statistics</a:t>
            </a:r>
            <a:r>
              <a:rPr lang="nb-NO" sz="1200" dirty="0"/>
              <a:t> for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r>
              <a:rPr lang="nb-NO" sz="1200" dirty="0"/>
              <a:t> and </a:t>
            </a:r>
            <a:r>
              <a:rPr lang="nb-NO" sz="1200" dirty="0" err="1"/>
              <a:t>performance</a:t>
            </a:r>
            <a:r>
              <a:rPr lang="nb-NO" sz="1200" dirty="0"/>
              <a:t> </a:t>
            </a:r>
            <a:r>
              <a:rPr lang="nb-NO" sz="1200" dirty="0" err="1"/>
              <a:t>evaluation</a:t>
            </a:r>
            <a:endParaRPr lang="nb-NO" sz="1200" dirty="0"/>
          </a:p>
          <a:p>
            <a:pPr lvl="1"/>
            <a:r>
              <a:rPr lang="nb-NO" sz="1600" dirty="0"/>
              <a:t>‘data’ : </a:t>
            </a:r>
            <a:r>
              <a:rPr lang="nb-NO" sz="1600" i="1" dirty="0"/>
              <a:t>list</a:t>
            </a:r>
          </a:p>
          <a:p>
            <a:pPr lvl="2"/>
            <a:r>
              <a:rPr lang="nb-NO" sz="1200" dirty="0" err="1"/>
              <a:t>Contains</a:t>
            </a:r>
            <a:r>
              <a:rPr lang="nb-NO" sz="1200" dirty="0"/>
              <a:t> file </a:t>
            </a:r>
            <a:r>
              <a:rPr lang="nb-NO" sz="1200" dirty="0" err="1"/>
              <a:t>paths</a:t>
            </a:r>
            <a:r>
              <a:rPr lang="nb-NO" sz="1200" dirty="0"/>
              <a:t> to </a:t>
            </a:r>
            <a:r>
              <a:rPr lang="nb-NO" sz="1200" dirty="0" err="1"/>
              <a:t>the</a:t>
            </a:r>
            <a:r>
              <a:rPr lang="nb-NO" sz="1200" dirty="0"/>
              <a:t> data used for training (</a:t>
            </a:r>
            <a:r>
              <a:rPr lang="nb-NO" sz="1200" dirty="0" err="1"/>
              <a:t>maybe</a:t>
            </a:r>
            <a:r>
              <a:rPr lang="nb-NO" sz="1200" dirty="0"/>
              <a:t> </a:t>
            </a:r>
            <a:r>
              <a:rPr lang="nb-NO" sz="1200" dirty="0" err="1"/>
              <a:t>also</a:t>
            </a:r>
            <a:r>
              <a:rPr lang="nb-NO" sz="1200" dirty="0"/>
              <a:t> testing)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endParaRPr lang="nb-NO" sz="1200" dirty="0"/>
          </a:p>
          <a:p>
            <a:pPr lvl="2"/>
            <a:r>
              <a:rPr lang="nb-NO" sz="1200" dirty="0"/>
              <a:t>In </a:t>
            </a:r>
            <a:r>
              <a:rPr lang="nb-NO" sz="1200" dirty="0" err="1"/>
              <a:t>this</a:t>
            </a:r>
            <a:r>
              <a:rPr lang="nb-NO" sz="1200" dirty="0"/>
              <a:t> </a:t>
            </a:r>
            <a:r>
              <a:rPr lang="nb-NO" sz="1200" dirty="0" err="1"/>
              <a:t>way</a:t>
            </a:r>
            <a:r>
              <a:rPr lang="nb-NO" sz="1200" dirty="0"/>
              <a:t>, </a:t>
            </a:r>
            <a:r>
              <a:rPr lang="nb-NO" sz="1200" dirty="0" err="1"/>
              <a:t>augmented</a:t>
            </a:r>
            <a:r>
              <a:rPr lang="nb-NO" sz="1200" dirty="0"/>
              <a:t> data </a:t>
            </a:r>
            <a:r>
              <a:rPr lang="nb-NO" sz="1200" dirty="0" err="1"/>
              <a:t>sets</a:t>
            </a:r>
            <a:r>
              <a:rPr lang="nb-NO" sz="1200" dirty="0"/>
              <a:t> </a:t>
            </a:r>
            <a:r>
              <a:rPr lang="nb-NO" sz="1200" dirty="0" err="1"/>
              <a:t>can</a:t>
            </a:r>
            <a:r>
              <a:rPr lang="nb-NO" sz="1200" dirty="0"/>
              <a:t> be </a:t>
            </a:r>
            <a:r>
              <a:rPr lang="nb-NO" sz="1200" dirty="0" err="1"/>
              <a:t>created</a:t>
            </a:r>
            <a:r>
              <a:rPr lang="nb-NO" sz="1200" dirty="0"/>
              <a:t> </a:t>
            </a:r>
            <a:r>
              <a:rPr lang="nb-NO" sz="1200" dirty="0" err="1"/>
              <a:t>without</a:t>
            </a:r>
            <a:r>
              <a:rPr lang="nb-NO" sz="1200" dirty="0"/>
              <a:t> </a:t>
            </a:r>
            <a:r>
              <a:rPr lang="nb-NO" sz="1200" dirty="0" err="1"/>
              <a:t>getting</a:t>
            </a:r>
            <a:r>
              <a:rPr lang="nb-NO" sz="1200" dirty="0"/>
              <a:t> </a:t>
            </a:r>
            <a:r>
              <a:rPr lang="nb-NO" sz="1200" dirty="0" err="1"/>
              <a:t>tied</a:t>
            </a:r>
            <a:r>
              <a:rPr lang="nb-NO" sz="1200" dirty="0"/>
              <a:t> to a </a:t>
            </a:r>
            <a:r>
              <a:rPr lang="nb-NO" sz="1200" dirty="0" err="1"/>
              <a:t>particular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r>
              <a:rPr lang="nb-NO" sz="1200" dirty="0"/>
              <a:t> </a:t>
            </a:r>
            <a:r>
              <a:rPr lang="nb-NO" sz="1200" dirty="0" err="1"/>
              <a:t>instance</a:t>
            </a:r>
            <a:endParaRPr lang="nb-NO" sz="1200" dirty="0"/>
          </a:p>
          <a:p>
            <a:endParaRPr lang="nb-NO" sz="1800" dirty="0"/>
          </a:p>
          <a:p>
            <a:r>
              <a:rPr lang="nb-NO" sz="1800" dirty="0"/>
              <a:t>I </a:t>
            </a:r>
            <a:r>
              <a:rPr lang="nb-NO" sz="1800" dirty="0" err="1"/>
              <a:t>may</a:t>
            </a:r>
            <a:r>
              <a:rPr lang="nb-NO" sz="1800" dirty="0"/>
              <a:t> </a:t>
            </a:r>
            <a:r>
              <a:rPr lang="nb-NO" sz="1800" dirty="0" err="1"/>
              <a:t>decide</a:t>
            </a:r>
            <a:r>
              <a:rPr lang="nb-NO" sz="1800" dirty="0"/>
              <a:t> </a:t>
            </a:r>
            <a:r>
              <a:rPr lang="nb-NO" sz="1800" dirty="0" err="1"/>
              <a:t>on</a:t>
            </a:r>
            <a:r>
              <a:rPr lang="nb-NO" sz="1800" dirty="0"/>
              <a:t> a </a:t>
            </a:r>
            <a:r>
              <a:rPr lang="nb-NO" sz="1800" dirty="0" err="1"/>
              <a:t>better</a:t>
            </a:r>
            <a:r>
              <a:rPr lang="nb-NO" sz="1800" dirty="0"/>
              <a:t> </a:t>
            </a:r>
            <a:r>
              <a:rPr lang="nb-NO" sz="1800" dirty="0" err="1"/>
              <a:t>name</a:t>
            </a:r>
            <a:r>
              <a:rPr lang="nb-NO" sz="1800" dirty="0"/>
              <a:t> for </a:t>
            </a:r>
            <a:r>
              <a:rPr lang="nb-NO" sz="1800" dirty="0" err="1"/>
              <a:t>this</a:t>
            </a:r>
            <a:r>
              <a:rPr lang="nb-NO" sz="1800" dirty="0"/>
              <a:t> file </a:t>
            </a:r>
            <a:r>
              <a:rPr lang="nb-NO" sz="1800" dirty="0" err="1"/>
              <a:t>before</a:t>
            </a:r>
            <a:r>
              <a:rPr lang="nb-NO" sz="1800" dirty="0"/>
              <a:t> I start to </a:t>
            </a:r>
            <a:r>
              <a:rPr lang="nb-NO" sz="1800" dirty="0" err="1"/>
              <a:t>train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models</a:t>
            </a:r>
            <a:r>
              <a:rPr lang="nb-NO" sz="1800" dirty="0"/>
              <a:t>…</a:t>
            </a:r>
          </a:p>
          <a:p>
            <a:pPr lvl="2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3001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F86C3-4D50-4999-91C3-D04B930C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Permutation</a:t>
            </a:r>
            <a:r>
              <a:rPr lang="nb-NO" sz="4000" dirty="0">
                <a:solidFill>
                  <a:srgbClr val="FFFFFF"/>
                </a:solidFill>
              </a:rPr>
              <a:t> script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EDB5-5747-4BF8-94FD-285FA8424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t">
            <a:normAutofit/>
          </a:bodyPr>
          <a:lstStyle/>
          <a:p>
            <a:r>
              <a:rPr lang="nb-NO" sz="2000" dirty="0" err="1"/>
              <a:t>Some</a:t>
            </a:r>
            <a:r>
              <a:rPr lang="nb-NO" sz="2000" dirty="0"/>
              <a:t> combinations </a:t>
            </a:r>
            <a:r>
              <a:rPr lang="nb-NO" sz="2000" dirty="0" err="1"/>
              <a:t>will</a:t>
            </a:r>
            <a:r>
              <a:rPr lang="nb-NO" sz="2000" dirty="0"/>
              <a:t> be more intersting </a:t>
            </a:r>
            <a:r>
              <a:rPr lang="nb-NO" sz="2000" dirty="0" err="1"/>
              <a:t>than</a:t>
            </a:r>
            <a:r>
              <a:rPr lang="nb-NO" sz="2000" dirty="0"/>
              <a:t> </a:t>
            </a:r>
            <a:r>
              <a:rPr lang="nb-NO" sz="2000" dirty="0" err="1"/>
              <a:t>others</a:t>
            </a:r>
            <a:endParaRPr lang="nb-NO" sz="2000" dirty="0"/>
          </a:p>
          <a:p>
            <a:r>
              <a:rPr lang="nb-NO" sz="2000" dirty="0"/>
              <a:t>With a </a:t>
            </a:r>
            <a:r>
              <a:rPr lang="nb-NO" sz="2000" dirty="0" err="1"/>
              <a:t>control</a:t>
            </a:r>
            <a:r>
              <a:rPr lang="nb-NO" sz="2000" dirty="0"/>
              <a:t> JSON script </a:t>
            </a:r>
            <a:r>
              <a:rPr lang="nb-NO" sz="2000" dirty="0" err="1"/>
              <a:t>that</a:t>
            </a:r>
            <a:r>
              <a:rPr lang="nb-NO" sz="2000" dirty="0"/>
              <a:t> </a:t>
            </a:r>
            <a:r>
              <a:rPr lang="nb-NO" sz="2000" dirty="0" err="1"/>
              <a:t>can</a:t>
            </a:r>
            <a:r>
              <a:rPr lang="nb-NO" sz="2000" dirty="0"/>
              <a:t> be </a:t>
            </a:r>
            <a:r>
              <a:rPr lang="nb-NO" sz="2000" dirty="0" err="1"/>
              <a:t>edited</a:t>
            </a:r>
            <a:r>
              <a:rPr lang="nb-NO" sz="2000" dirty="0"/>
              <a:t> to alter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parameters, </a:t>
            </a:r>
            <a:r>
              <a:rPr lang="nb-NO" sz="2000" dirty="0" err="1"/>
              <a:t>this</a:t>
            </a:r>
            <a:r>
              <a:rPr lang="nb-NO" sz="2000" dirty="0"/>
              <a:t> makes it </a:t>
            </a:r>
            <a:r>
              <a:rPr lang="nb-NO" sz="2000" dirty="0" err="1"/>
              <a:t>easier</a:t>
            </a:r>
            <a:r>
              <a:rPr lang="nb-NO" sz="2000" dirty="0"/>
              <a:t> to test </a:t>
            </a:r>
            <a:r>
              <a:rPr lang="nb-NO" sz="2000" dirty="0" err="1"/>
              <a:t>out</a:t>
            </a:r>
            <a:r>
              <a:rPr lang="nb-NO" sz="2000" dirty="0"/>
              <a:t> different </a:t>
            </a:r>
            <a:r>
              <a:rPr lang="nb-NO" sz="2000" dirty="0" err="1"/>
              <a:t>configuration</a:t>
            </a:r>
            <a:r>
              <a:rPr lang="nb-NO" sz="2000" dirty="0"/>
              <a:t> </a:t>
            </a:r>
            <a:r>
              <a:rPr lang="nb-NO" sz="2000" dirty="0" err="1"/>
              <a:t>permutations</a:t>
            </a:r>
            <a:endParaRPr lang="nb-NO" sz="2000" dirty="0"/>
          </a:p>
          <a:p>
            <a:r>
              <a:rPr lang="nb-NO" sz="2000" dirty="0" err="1"/>
              <a:t>However</a:t>
            </a:r>
            <a:r>
              <a:rPr lang="nb-NO" sz="2000" dirty="0"/>
              <a:t>, </a:t>
            </a:r>
            <a:r>
              <a:rPr lang="nb-NO" sz="2000" dirty="0" err="1"/>
              <a:t>there</a:t>
            </a:r>
            <a:r>
              <a:rPr lang="nb-NO" sz="2000" dirty="0"/>
              <a:t> </a:t>
            </a:r>
            <a:r>
              <a:rPr lang="nb-NO" sz="2000" dirty="0" err="1"/>
              <a:t>needs</a:t>
            </a:r>
            <a:r>
              <a:rPr lang="nb-NO" sz="2000" dirty="0"/>
              <a:t> to be a script </a:t>
            </a:r>
            <a:r>
              <a:rPr lang="nb-NO" sz="2000" dirty="0" err="1"/>
              <a:t>that</a:t>
            </a:r>
            <a:r>
              <a:rPr lang="nb-NO" sz="2000" dirty="0"/>
              <a:t> </a:t>
            </a:r>
            <a:r>
              <a:rPr lang="nb-NO" sz="2000" dirty="0" err="1"/>
              <a:t>instructs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testing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these</a:t>
            </a:r>
            <a:r>
              <a:rPr lang="nb-NO" sz="2000" dirty="0"/>
              <a:t> </a:t>
            </a:r>
            <a:r>
              <a:rPr lang="nb-NO" sz="2000" dirty="0" err="1"/>
              <a:t>permutations</a:t>
            </a:r>
            <a:r>
              <a:rPr lang="nb-NO" sz="2000" dirty="0"/>
              <a:t> in a </a:t>
            </a:r>
            <a:r>
              <a:rPr lang="nb-NO" sz="2000" dirty="0" err="1"/>
              <a:t>good</a:t>
            </a:r>
            <a:r>
              <a:rPr lang="nb-NO" sz="2000" dirty="0"/>
              <a:t> </a:t>
            </a:r>
            <a:r>
              <a:rPr lang="nb-NO" sz="2000" dirty="0" err="1"/>
              <a:t>way</a:t>
            </a:r>
            <a:r>
              <a:rPr lang="nb-NO" sz="2000" dirty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8511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10153-7CFE-49DA-9D15-258E7CE5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Performance</a:t>
            </a:r>
            <a:r>
              <a:rPr lang="nb-NO" sz="4000" dirty="0">
                <a:solidFill>
                  <a:srgbClr val="FFFFFF"/>
                </a:solidFill>
              </a:rPr>
              <a:t> </a:t>
            </a:r>
            <a:r>
              <a:rPr lang="nb-NO" sz="4000" dirty="0" err="1">
                <a:solidFill>
                  <a:srgbClr val="FFFFFF"/>
                </a:solidFill>
              </a:rPr>
              <a:t>evaluation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2909-E2A0-49AD-BA81-90606507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2660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ML Meeting:  15/09 2022</vt:lpstr>
      <vt:lpstr>Purpose</vt:lpstr>
      <vt:lpstr>How far did I get?</vt:lpstr>
      <vt:lpstr>Implementation inspiration</vt:lpstr>
      <vt:lpstr>Permutation ideas</vt:lpstr>
      <vt:lpstr>Infrastructure</vt:lpstr>
      <vt:lpstr>Control JSON</vt:lpstr>
      <vt:lpstr>Permutation script</vt:lpstr>
      <vt:lpstr>Performance evaluation</vt:lpstr>
      <vt:lpstr>Visual comparisons</vt:lpstr>
      <vt:lpstr>Storing the models</vt:lpstr>
      <vt:lpstr>Transfer learning</vt:lpstr>
      <vt:lpstr>What to run?</vt:lpstr>
      <vt:lpstr>Next meeting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Meeting:  15/09 2022</dc:title>
  <dc:creator>Sjur Beyer</dc:creator>
  <cp:lastModifiedBy>Sjur Beyer</cp:lastModifiedBy>
  <cp:revision>11</cp:revision>
  <dcterms:created xsi:type="dcterms:W3CDTF">2022-09-07T10:43:30Z</dcterms:created>
  <dcterms:modified xsi:type="dcterms:W3CDTF">2022-09-09T13:30:38Z</dcterms:modified>
</cp:coreProperties>
</file>