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9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1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9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5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3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3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2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0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5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C91D-98DE-480B-8969-E590907223D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24C-3043-4CC7-9ED2-F80D2B17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E2CE-89F8-4253-A061-C4DA44FA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01.12.2022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CED-AADE-48D7-AD49-723E07D9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Updated</a:t>
            </a:r>
            <a:r>
              <a:rPr lang="nb-NO" dirty="0"/>
              <a:t>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0603-7892-4960-BE27-F8C9F40E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, all </a:t>
            </a:r>
            <a:r>
              <a:rPr lang="nb-NO" dirty="0" err="1"/>
              <a:t>predicting</a:t>
            </a:r>
            <a:r>
              <a:rPr lang="nb-NO" dirty="0"/>
              <a:t> CPT </a:t>
            </a:r>
            <a:r>
              <a:rPr lang="nb-NO" dirty="0" err="1"/>
              <a:t>also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reconstruciton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spatial info from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endParaRPr lang="nb-NO" dirty="0"/>
          </a:p>
          <a:p>
            <a:pPr lvl="1"/>
            <a:r>
              <a:rPr lang="nb-NO" dirty="0"/>
              <a:t>2D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1D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2D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nb-NO" dirty="0" err="1"/>
              <a:t>Comparisons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done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pPr lvl="1"/>
            <a:r>
              <a:rPr lang="en-GB" dirty="0"/>
              <a:t>Model performance accuracy and loss</a:t>
            </a:r>
          </a:p>
          <a:p>
            <a:pPr lvl="1"/>
            <a:r>
              <a:rPr lang="en-GB" dirty="0"/>
              <a:t>Ability to capture spatial features</a:t>
            </a:r>
          </a:p>
          <a:p>
            <a:pPr lvl="1"/>
            <a:r>
              <a:rPr lang="en-GB" dirty="0"/>
              <a:t>Quality of predictions within certain features</a:t>
            </a:r>
          </a:p>
          <a:p>
            <a:r>
              <a:rPr lang="en-GB" strike="sngStrike" dirty="0"/>
              <a:t>Do in between seismic lines geostatistical predictions</a:t>
            </a:r>
          </a:p>
        </p:txBody>
      </p:sp>
    </p:spTree>
    <p:extLst>
      <p:ext uri="{BB962C8B-B14F-4D97-AF65-F5344CB8AC3E}">
        <p14:creationId xmlns:p14="http://schemas.microsoft.com/office/powerpoint/2010/main" val="16769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EA2E0-D9E9-4F27-9D82-40F9DE4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«</a:t>
                </a:r>
                <a:r>
                  <a:rPr lang="nb-NO" dirty="0" err="1"/>
                  <a:t>January</a:t>
                </a:r>
                <a:r>
                  <a:rPr lang="nb-NO" dirty="0"/>
                  <a:t> 2nd </a:t>
                </a:r>
                <a:r>
                  <a:rPr lang="nb-NO" dirty="0">
                    <a:sym typeface="Wingdings" panose="05000000000000000000" pitchFamily="2" charset="2"/>
                  </a:rPr>
                  <a:t>» </a:t>
                </a:r>
                <a14:m>
                  <m:oMath xmlns:m="http://schemas.openxmlformats.org/officeDocument/2006/math">
                    <m:r>
                      <a:rPr lang="nb-NO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nb-NO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nb-NO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nb-NO" sz="4000" dirty="0">
                    <a:sym typeface="Wingdings" panose="05000000000000000000" pitchFamily="2" charset="2"/>
                  </a:rPr>
                  <a:t>12.01.2023: General </a:t>
                </a:r>
                <a:r>
                  <a:rPr lang="nb-NO" sz="4000" dirty="0" err="1">
                    <a:sym typeface="Wingdings" panose="05000000000000000000" pitchFamily="2" charset="2"/>
                  </a:rPr>
                  <a:t>meeting</a:t>
                </a:r>
                <a:endParaRPr lang="nb-NO" sz="4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/>
                  <a:t>In this meeting I will share how model runs have been throughout the holiday, and we can discuss further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Merry Christmas!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6" t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C77379-86DF-44DD-9ECE-0F7022C7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2057"/>
            <a:ext cx="2940849" cy="29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37C7-CF35-4ECF-A83E-CF43029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5462-8380-4F83-BF09-017843D9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done,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have </a:t>
            </a:r>
            <a:r>
              <a:rPr lang="nb-NO" dirty="0" err="1"/>
              <a:t>changed</a:t>
            </a:r>
            <a:r>
              <a:rPr lang="nb-NO" dirty="0"/>
              <a:t> and </a:t>
            </a:r>
            <a:r>
              <a:rPr lang="nb-NO" dirty="0" err="1"/>
              <a:t>challenges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met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7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0A9-687C-41BF-8510-D4806A3D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4A5D-C418-462A-B15D-0543EE6D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done </a:t>
            </a:r>
            <a:r>
              <a:rPr lang="nb-NO" dirty="0" err="1"/>
              <a:t>this</a:t>
            </a:r>
            <a:r>
              <a:rPr lang="nb-NO" dirty="0"/>
              <a:t> semester</a:t>
            </a:r>
          </a:p>
          <a:p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/bad/</a:t>
            </a:r>
            <a:r>
              <a:rPr lang="nb-NO" dirty="0" err="1"/>
              <a:t>quick</a:t>
            </a:r>
            <a:r>
              <a:rPr lang="nb-NO" dirty="0"/>
              <a:t>/</a:t>
            </a:r>
            <a:r>
              <a:rPr lang="nb-NO" dirty="0" err="1"/>
              <a:t>slow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way</a:t>
            </a:r>
            <a:r>
              <a:rPr lang="nb-NO" dirty="0"/>
              <a:t> forward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560-AAB8-4A6C-A686-7A90CCF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nb-NO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4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268-7363-484D-A0B9-0B43B0F0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9DCC-929E-4740-A9F4-ABBB97E4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02188" cy="3695136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/>
              <a:t>Period</a:t>
            </a:r>
            <a:r>
              <a:rPr lang="nb-NO" dirty="0"/>
              <a:t> from 22.08 to 23.09</a:t>
            </a:r>
          </a:p>
          <a:p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and </a:t>
            </a:r>
            <a:r>
              <a:rPr lang="nb-NO" dirty="0" err="1"/>
              <a:t>organized</a:t>
            </a:r>
            <a:r>
              <a:rPr lang="nb-NO" dirty="0"/>
              <a:t> a folder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Established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TCN </a:t>
            </a:r>
            <a:r>
              <a:rPr lang="nb-NO" dirty="0" err="1"/>
              <a:t>architecture</a:t>
            </a:r>
            <a:endParaRPr lang="nb-NO" dirty="0"/>
          </a:p>
          <a:p>
            <a:pPr lvl="1"/>
            <a:r>
              <a:rPr lang="nb-NO" dirty="0"/>
              <a:t>Robust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to make in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initialization</a:t>
            </a:r>
            <a:r>
              <a:rPr lang="nb-NO" dirty="0"/>
              <a:t> script </a:t>
            </a:r>
            <a:r>
              <a:rPr lang="nb-NO" dirty="0" err="1"/>
              <a:t>which</a:t>
            </a:r>
            <a:r>
              <a:rPr lang="nb-NO" dirty="0"/>
              <a:t> runs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given </a:t>
            </a:r>
            <a:r>
              <a:rPr lang="nb-NO" dirty="0" err="1"/>
              <a:t>architecture</a:t>
            </a:r>
            <a:endParaRPr lang="nb-NO" dirty="0"/>
          </a:p>
          <a:p>
            <a:r>
              <a:rPr lang="en-GB" dirty="0"/>
              <a:t>Log.py contains necessary functions to create logs of the model run</a:t>
            </a:r>
          </a:p>
          <a:p>
            <a:r>
              <a:rPr lang="en-GB" dirty="0"/>
              <a:t>Feat_aug.py has all functions related to manipulating the input data. Also things that are not strictly feature augmentation such as loading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E9344-81D4-442B-8C93-691AF8C3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30" y="1028700"/>
            <a:ext cx="249555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16D3-2B10-4503-92A6-92A9BDCA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30" y="3895725"/>
            <a:ext cx="2600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056A-9051-48F0-8B93-9A8C2C5E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Midterm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C3A1-5815-43C6-A64F-04720518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893275" cy="369513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23.09 to 16.11</a:t>
            </a:r>
          </a:p>
          <a:p>
            <a:r>
              <a:rPr lang="nb-NO" dirty="0"/>
              <a:t>Debugging and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overfit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peel</a:t>
            </a:r>
            <a:r>
              <a:rPr lang="nb-NO" dirty="0"/>
              <a:t> back </a:t>
            </a:r>
            <a:r>
              <a:rPr lang="nb-NO" i="1" dirty="0"/>
              <a:t>(</a:t>
            </a:r>
            <a:r>
              <a:rPr lang="nb-NO" i="1" dirty="0" err="1"/>
              <a:t>although</a:t>
            </a:r>
            <a:r>
              <a:rPr lang="nb-NO" i="1" dirty="0"/>
              <a:t> still </a:t>
            </a:r>
            <a:r>
              <a:rPr lang="nb-NO" i="1" dirty="0" err="1"/>
              <a:t>including</a:t>
            </a:r>
            <a:r>
              <a:rPr lang="nb-NO" i="1" dirty="0"/>
              <a:t> </a:t>
            </a:r>
            <a:r>
              <a:rPr lang="nb-NO" i="1" dirty="0" err="1"/>
              <a:t>dropout</a:t>
            </a:r>
            <a:r>
              <a:rPr lang="nb-NO" i="1" dirty="0"/>
              <a:t> </a:t>
            </a:r>
            <a:r>
              <a:rPr lang="nb-NO" i="1" dirty="0" err="1"/>
              <a:t>layers</a:t>
            </a:r>
            <a:r>
              <a:rPr lang="nb-NO" i="1" dirty="0"/>
              <a:t>)</a:t>
            </a:r>
          </a:p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endParaRPr lang="nb-NO" dirty="0"/>
          </a:p>
          <a:p>
            <a:pPr lvl="1"/>
            <a:r>
              <a:rPr lang="nb-NO" dirty="0"/>
              <a:t>First </a:t>
            </a:r>
            <a:r>
              <a:rPr lang="nb-NO" dirty="0" err="1"/>
              <a:t>small</a:t>
            </a:r>
            <a:r>
              <a:rPr lang="nb-NO" dirty="0"/>
              <a:t>, used for </a:t>
            </a:r>
            <a:r>
              <a:rPr lang="nb-NO" dirty="0" err="1"/>
              <a:t>debugging</a:t>
            </a:r>
            <a:endParaRPr lang="nb-NO" dirty="0"/>
          </a:p>
          <a:p>
            <a:pPr lvl="1"/>
            <a:r>
              <a:rPr lang="nb-NO" dirty="0"/>
              <a:t>Later </a:t>
            </a:r>
            <a:r>
              <a:rPr lang="nb-NO" dirty="0" err="1"/>
              <a:t>expanded</a:t>
            </a:r>
            <a:endParaRPr lang="en-GB" dirty="0"/>
          </a:p>
        </p:txBody>
      </p:sp>
      <p:pic>
        <p:nvPicPr>
          <p:cNvPr id="5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77DA6589-9B8E-4DD6-9E01-548A3CC9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2298232"/>
            <a:ext cx="1766659" cy="1326321"/>
          </a:xfrm>
          <a:prstGeom prst="rect">
            <a:avLst/>
          </a:prstGeom>
        </p:spPr>
      </p:pic>
      <p:pic>
        <p:nvPicPr>
          <p:cNvPr id="7" name="Picture 6" descr="A picture containing orange, blue&#10;&#10;Description automatically generated">
            <a:extLst>
              <a:ext uri="{FF2B5EF4-FFF2-40B4-BE49-F238E27FC236}">
                <a16:creationId xmlns:a16="http://schemas.microsoft.com/office/drawing/2014/main" id="{D6FB7D73-1791-4C16-8200-7D49E263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63" y="2298232"/>
            <a:ext cx="1766660" cy="1326321"/>
          </a:xfrm>
          <a:prstGeom prst="rect">
            <a:avLst/>
          </a:prstGeom>
        </p:spPr>
      </p:pic>
      <p:pic>
        <p:nvPicPr>
          <p:cNvPr id="9" name="Picture 8" descr="A close up of a rug&#10;&#10;Description automatically generated with low confidence">
            <a:extLst>
              <a:ext uri="{FF2B5EF4-FFF2-40B4-BE49-F238E27FC236}">
                <a16:creationId xmlns:a16="http://schemas.microsoft.com/office/drawing/2014/main" id="{4FBB6EF2-CAC4-4987-A7E1-5C6502FEE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7" y="2298232"/>
            <a:ext cx="1765901" cy="1326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4BCEF-A02A-405E-8667-3CCA94EA4DAC}"/>
              </a:ext>
            </a:extLst>
          </p:cNvPr>
          <p:cNvSpPr txBox="1"/>
          <p:nvPr/>
        </p:nvSpPr>
        <p:spPr>
          <a:xfrm>
            <a:off x="9553657" y="1899281"/>
            <a:ext cx="17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Normalization</a:t>
            </a:r>
            <a:endParaRPr lang="en-GB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B65A9BB9-FE5A-47A6-A134-689372B7D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4043171"/>
            <a:ext cx="1766659" cy="1329411"/>
          </a:xfrm>
          <a:prstGeom prst="rect">
            <a:avLst/>
          </a:prstGeom>
        </p:spPr>
      </p:pic>
      <p:pic>
        <p:nvPicPr>
          <p:cNvPr id="14" name="Picture 13" descr="A picture containing outdoor, sunset, nature, orange&#10;&#10;Description automatically generated">
            <a:extLst>
              <a:ext uri="{FF2B5EF4-FFF2-40B4-BE49-F238E27FC236}">
                <a16:creationId xmlns:a16="http://schemas.microsoft.com/office/drawing/2014/main" id="{9DF55AEC-847E-4060-889D-2E2D5258A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29" y="4043172"/>
            <a:ext cx="1764893" cy="13263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58938-70CA-4409-9084-81180BA421A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79329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02214-8701-489D-BBAF-0611E44F142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149823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1F60B2-D798-485E-9043-3C6B384AF0E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979329" y="4706333"/>
            <a:ext cx="405600" cy="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26B081-E16B-4B36-BD97-70D7F31069B0}"/>
              </a:ext>
            </a:extLst>
          </p:cNvPr>
          <p:cNvSpPr txBox="1"/>
          <p:nvPr/>
        </p:nvSpPr>
        <p:spPr>
          <a:xfrm>
            <a:off x="4951379" y="5943600"/>
            <a:ext cx="419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ML </a:t>
            </a:r>
            <a:r>
              <a:rPr lang="nb-NO" dirty="0" err="1"/>
              <a:t>architecture</a:t>
            </a:r>
            <a:r>
              <a:rPr lang="nb-NO" dirty="0"/>
              <a:t> is still </a:t>
            </a:r>
            <a:r>
              <a:rPr lang="nb-NO" dirty="0" err="1"/>
              <a:t>only</a:t>
            </a:r>
            <a:r>
              <a:rPr lang="nb-NO" dirty="0"/>
              <a:t> 1D…</a:t>
            </a:r>
            <a:endParaRPr lang="en-GB" dirty="0"/>
          </a:p>
        </p:txBody>
      </p:sp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68400D4A-F5CB-4C2B-A1FE-423C61D13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6" y="4043172"/>
            <a:ext cx="1764893" cy="132632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D21E1-A762-47BA-B1EC-08AA15B6E4A4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9149822" y="470633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26D7-637F-4E3D-BCB8-35A9662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Late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A9E2-5E51-4502-973B-EEB4590D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17.11 to </a:t>
            </a:r>
            <a:r>
              <a:rPr lang="nb-NO" dirty="0" err="1"/>
              <a:t>current</a:t>
            </a:r>
            <a:r>
              <a:rPr lang="nb-NO" dirty="0"/>
              <a:t> time</a:t>
            </a:r>
          </a:p>
          <a:p>
            <a:r>
              <a:rPr lang="en-GB" dirty="0"/>
              <a:t>Cardinality issue</a:t>
            </a:r>
          </a:p>
          <a:p>
            <a:pPr lvl="1"/>
            <a:r>
              <a:rPr lang="en-GB" dirty="0"/>
              <a:t>Matching traces got fixed</a:t>
            </a:r>
          </a:p>
          <a:p>
            <a:r>
              <a:rPr lang="en-GB" dirty="0"/>
              <a:t>Using exhaustive dataset and shuffling</a:t>
            </a:r>
          </a:p>
          <a:p>
            <a:r>
              <a:rPr lang="en-GB" dirty="0"/>
              <a:t>Omitting dense activation layer at the end (only able to do for reconstruction)</a:t>
            </a:r>
          </a:p>
          <a:p>
            <a:r>
              <a:rPr lang="en-GB" dirty="0"/>
              <a:t>Properly debugging a 2D implementation requires good methods for data treatment</a:t>
            </a:r>
          </a:p>
          <a:p>
            <a:r>
              <a:rPr lang="en-GB" dirty="0"/>
              <a:t>Robust running algorithms and evaluating the parameters for AI inversion task in 1D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6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3F2-E138-45BC-AEB9-CD080BC5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4654-467A-4C18-9522-BD45ED923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023975" cy="3695136"/>
          </a:xfrm>
        </p:spPr>
        <p:txBody>
          <a:bodyPr/>
          <a:lstStyle/>
          <a:p>
            <a:r>
              <a:rPr lang="nb-NO" dirty="0"/>
              <a:t>Still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problem</a:t>
            </a:r>
          </a:p>
          <a:p>
            <a:r>
              <a:rPr lang="nb-NO" dirty="0" err="1"/>
              <a:t>Sometimes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just </a:t>
            </a:r>
            <a:r>
              <a:rPr lang="nb-NO" dirty="0" err="1"/>
              <a:t>completely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up..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solved</a:t>
            </a:r>
            <a:r>
              <a:rPr lang="nb-NO" dirty="0"/>
              <a:t> by proper data prep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predictions</a:t>
            </a:r>
            <a:endParaRPr lang="nb-NO" dirty="0"/>
          </a:p>
          <a:p>
            <a:pPr lvl="1"/>
            <a:r>
              <a:rPr lang="nb-NO" dirty="0" err="1"/>
              <a:t>Might</a:t>
            </a:r>
            <a:r>
              <a:rPr lang="nb-NO" dirty="0"/>
              <a:t> have to </a:t>
            </a:r>
            <a:r>
              <a:rPr lang="nb-NO" dirty="0" err="1"/>
              <a:t>resample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AI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2D TCN</a:t>
            </a:r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9B604E-369F-480E-8382-95C2522F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795909"/>
            <a:ext cx="2658201" cy="1997646"/>
          </a:xfrm>
          <a:prstGeom prst="rect">
            <a:avLst/>
          </a:prstGeom>
        </p:spPr>
      </p:pic>
      <p:pic>
        <p:nvPicPr>
          <p:cNvPr id="7" name="Picture 6" descr="Shape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26D65AE-018D-4078-BCCE-261BAB51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4250755"/>
            <a:ext cx="2658199" cy="19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D13-DB43-4980-981F-0A0FA44D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Going</a:t>
            </a:r>
            <a:r>
              <a:rPr lang="nb-NO" dirty="0"/>
              <a:t> forward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A1CA-4451-41C8-BF5E-9EF440CB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err="1"/>
              <a:t>Starting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CPT </a:t>
            </a:r>
            <a:r>
              <a:rPr lang="nb-NO" dirty="0" err="1"/>
              <a:t>prediction</a:t>
            </a:r>
            <a:r>
              <a:rPr lang="nb-NO" dirty="0"/>
              <a:t> (outputs) and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(inputs)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runs</a:t>
            </a:r>
          </a:p>
          <a:p>
            <a:pPr lvl="1"/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implementing</a:t>
            </a:r>
            <a:r>
              <a:rPr lang="nb-NO" dirty="0"/>
              <a:t> </a:t>
            </a:r>
            <a:r>
              <a:rPr lang="nb-NO" dirty="0" err="1"/>
              <a:t>robertson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  <a:p>
            <a:r>
              <a:rPr lang="nb-NO" dirty="0" err="1"/>
              <a:t>Tensorboard</a:t>
            </a:r>
            <a:r>
              <a:rPr lang="nb-NO" dirty="0"/>
              <a:t> image </a:t>
            </a:r>
            <a:r>
              <a:rPr lang="nb-NO" dirty="0" err="1"/>
              <a:t>visualization</a:t>
            </a:r>
            <a:endParaRPr lang="nb-NO" dirty="0"/>
          </a:p>
          <a:p>
            <a:pPr lvl="1"/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select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, and </a:t>
            </a:r>
            <a:r>
              <a:rPr lang="nb-NO" dirty="0" err="1"/>
              <a:t>tensorboard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show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maps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different stages.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selected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facies</a:t>
            </a:r>
            <a:r>
              <a:rPr lang="nb-NO" dirty="0"/>
              <a:t>.</a:t>
            </a:r>
          </a:p>
          <a:p>
            <a:r>
              <a:rPr lang="nb-NO" dirty="0"/>
              <a:t>Matching CPT to </a:t>
            </a:r>
            <a:r>
              <a:rPr lang="nb-NO" dirty="0" err="1"/>
              <a:t>seismic</a:t>
            </a:r>
            <a:r>
              <a:rPr lang="nb-NO" dirty="0"/>
              <a:t> and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for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near</a:t>
            </a:r>
            <a:r>
              <a:rPr lang="nb-NO" dirty="0"/>
              <a:t> a </a:t>
            </a:r>
            <a:r>
              <a:rPr lang="nb-NO" dirty="0" err="1"/>
              <a:t>borehole</a:t>
            </a:r>
            <a:endParaRPr lang="nb-NO" dirty="0"/>
          </a:p>
          <a:p>
            <a:r>
              <a:rPr lang="nb-NO" dirty="0"/>
              <a:t>WRITING!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80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471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Cambria Math</vt:lpstr>
      <vt:lpstr>Rockwell</vt:lpstr>
      <vt:lpstr>Damask</vt:lpstr>
      <vt:lpstr>General meeting</vt:lpstr>
      <vt:lpstr>Motivations</vt:lpstr>
      <vt:lpstr>Contents</vt:lpstr>
      <vt:lpstr>Recap</vt:lpstr>
      <vt:lpstr>Early phase</vt:lpstr>
      <vt:lpstr>Midterm phase</vt:lpstr>
      <vt:lpstr>Late phase</vt:lpstr>
      <vt:lpstr>Problems..</vt:lpstr>
      <vt:lpstr>Going forward</vt:lpstr>
      <vt:lpstr>Updated Goals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</dc:title>
  <dc:creator>Sjur Beyer</dc:creator>
  <cp:lastModifiedBy>Sjur Beyer</cp:lastModifiedBy>
  <cp:revision>2</cp:revision>
  <dcterms:created xsi:type="dcterms:W3CDTF">2022-11-30T15:31:35Z</dcterms:created>
  <dcterms:modified xsi:type="dcterms:W3CDTF">2022-11-30T16:44:42Z</dcterms:modified>
</cp:coreProperties>
</file>