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General meeting 6/10 2022</vt:lpstr>
      <vt:lpstr>Overview</vt:lpstr>
      <vt:lpstr>The Git environment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3</cp:revision>
  <dcterms:created xsi:type="dcterms:W3CDTF">2022-09-08T09:52:25Z</dcterms:created>
  <dcterms:modified xsi:type="dcterms:W3CDTF">2022-09-08T10:31:53Z</dcterms:modified>
</cp:coreProperties>
</file>