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A28-C2DA-46BF-8820-F61A9D18B5B2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B986-C529-49D8-A4BF-92A35D90A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62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A28-C2DA-46BF-8820-F61A9D18B5B2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B986-C529-49D8-A4BF-92A35D90A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13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A28-C2DA-46BF-8820-F61A9D18B5B2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B986-C529-49D8-A4BF-92A35D90A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073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A28-C2DA-46BF-8820-F61A9D18B5B2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B986-C529-49D8-A4BF-92A35D90A3C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96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A28-C2DA-46BF-8820-F61A9D18B5B2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B986-C529-49D8-A4BF-92A35D90A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025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A28-C2DA-46BF-8820-F61A9D18B5B2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B986-C529-49D8-A4BF-92A35D90A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77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A28-C2DA-46BF-8820-F61A9D18B5B2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B986-C529-49D8-A4BF-92A35D90A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156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A28-C2DA-46BF-8820-F61A9D18B5B2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B986-C529-49D8-A4BF-92A35D90A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66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A28-C2DA-46BF-8820-F61A9D18B5B2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B986-C529-49D8-A4BF-92A35D90A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20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A28-C2DA-46BF-8820-F61A9D18B5B2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B986-C529-49D8-A4BF-92A35D90A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50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A28-C2DA-46BF-8820-F61A9D18B5B2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B986-C529-49D8-A4BF-92A35D90A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78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A28-C2DA-46BF-8820-F61A9D18B5B2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B986-C529-49D8-A4BF-92A35D90A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42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A28-C2DA-46BF-8820-F61A9D18B5B2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B986-C529-49D8-A4BF-92A35D90A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94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A28-C2DA-46BF-8820-F61A9D18B5B2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B986-C529-49D8-A4BF-92A35D90A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87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A28-C2DA-46BF-8820-F61A9D18B5B2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B986-C529-49D8-A4BF-92A35D90A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5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A28-C2DA-46BF-8820-F61A9D18B5B2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B986-C529-49D8-A4BF-92A35D90A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4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3A28-C2DA-46BF-8820-F61A9D18B5B2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B986-C529-49D8-A4BF-92A35D90A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88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243A28-C2DA-46BF-8820-F61A9D18B5B2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038B986-C529-49D8-A4BF-92A35D90A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714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EC1B-C591-42F1-A3A7-95D1BF973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Prediction</a:t>
            </a:r>
            <a:r>
              <a:rPr lang="nb-NO" dirty="0"/>
              <a:t> parameters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DFFE9-E780-474C-8BB1-1DDD0C794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90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0752-89C0-4D23-A9DE-0FA23B7F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Multi-task</a:t>
            </a:r>
            <a:r>
              <a:rPr lang="nb-NO" dirty="0"/>
              <a:t> </a:t>
            </a:r>
            <a:r>
              <a:rPr lang="nb-NO" dirty="0" err="1"/>
              <a:t>learning</a:t>
            </a:r>
            <a:r>
              <a:rPr lang="nb-NO" dirty="0"/>
              <a:t> </a:t>
            </a:r>
            <a:r>
              <a:rPr lang="nb-NO" dirty="0" err="1"/>
              <a:t>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74F40-BF4F-4F2A-970D-02F84C0BC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[</a:t>
            </a:r>
            <a:r>
              <a:rPr lang="nb-NO" dirty="0" err="1"/>
              <a:t>draw</a:t>
            </a:r>
            <a:r>
              <a:rPr lang="nb-NO" dirty="0"/>
              <a:t> </a:t>
            </a:r>
            <a:r>
              <a:rPr lang="nb-NO" dirty="0" err="1"/>
              <a:t>architecture</a:t>
            </a:r>
            <a:r>
              <a:rPr lang="nb-NO" dirty="0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6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4D61-E194-4209-B789-3B66DE1E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Reasonable</a:t>
            </a:r>
            <a:r>
              <a:rPr lang="nb-NO" dirty="0"/>
              <a:t> basis for </a:t>
            </a:r>
            <a:r>
              <a:rPr lang="nb-NO" dirty="0" err="1"/>
              <a:t>prediction</a:t>
            </a:r>
            <a:r>
              <a:rPr lang="nb-NO" dirty="0"/>
              <a:t> ex: </a:t>
            </a:r>
            <a:r>
              <a:rPr lang="nb-NO" dirty="0" err="1"/>
              <a:t>Coeff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uniformity</a:t>
            </a:r>
            <a:endParaRPr lang="en-GB" dirty="0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56E5EBAB-6DCD-4754-9C77-4FA91AF15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46" y="1864535"/>
            <a:ext cx="4905354" cy="435133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6C754A0-EA57-4B8E-A404-C8B376EA1E1B}"/>
              </a:ext>
            </a:extLst>
          </p:cNvPr>
          <p:cNvSpPr/>
          <p:nvPr/>
        </p:nvSpPr>
        <p:spPr>
          <a:xfrm>
            <a:off x="6235429" y="3544093"/>
            <a:ext cx="544749" cy="496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218342-13E8-4413-8CA7-F49761BF8AE5}"/>
                  </a:ext>
                </a:extLst>
              </p:cNvPr>
              <p:cNvSpPr txBox="1"/>
              <p:nvPr/>
            </p:nvSpPr>
            <p:spPr>
              <a:xfrm>
                <a:off x="6945549" y="1918157"/>
                <a:ext cx="2412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𝑙𝑜𝑤𝑒𝑟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218342-13E8-4413-8CA7-F49761BF8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549" y="1918157"/>
                <a:ext cx="24124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875DF4-A73E-48C2-A105-F4CE1C0CAF74}"/>
                  </a:ext>
                </a:extLst>
              </p:cNvPr>
              <p:cNvSpPr txBox="1"/>
              <p:nvPr/>
            </p:nvSpPr>
            <p:spPr>
              <a:xfrm>
                <a:off x="6945549" y="2638792"/>
                <a:ext cx="2412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𝑙𝑜𝑤𝑒𝑟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875DF4-A73E-48C2-A105-F4CE1C0CA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549" y="2638792"/>
                <a:ext cx="24124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BE899F-EC3B-4D66-82E9-EE83ADABA09B}"/>
                  </a:ext>
                </a:extLst>
              </p:cNvPr>
              <p:cNvSpPr txBox="1"/>
              <p:nvPr/>
            </p:nvSpPr>
            <p:spPr>
              <a:xfrm>
                <a:off x="6945549" y="3335855"/>
                <a:ext cx="2412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h𝑖𝑔h𝑒𝑟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BE899F-EC3B-4D66-82E9-EE83ADABA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549" y="3335855"/>
                <a:ext cx="241246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EA0C6E4-5C1B-48CD-A93E-52239B9E4282}"/>
              </a:ext>
            </a:extLst>
          </p:cNvPr>
          <p:cNvSpPr txBox="1"/>
          <p:nvPr/>
        </p:nvSpPr>
        <p:spPr>
          <a:xfrm>
            <a:off x="7475706" y="4040204"/>
            <a:ext cx="115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Etc.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04E50-1821-4CC6-A099-F60C9B711885}"/>
              </a:ext>
            </a:extLst>
          </p:cNvPr>
          <p:cNvSpPr txBox="1"/>
          <p:nvPr/>
        </p:nvSpPr>
        <p:spPr>
          <a:xfrm>
            <a:off x="9679022" y="1918157"/>
            <a:ext cx="213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Humus </a:t>
            </a:r>
            <a:r>
              <a:rPr lang="nb-NO" dirty="0" err="1"/>
              <a:t>content</a:t>
            </a:r>
            <a:r>
              <a:rPr lang="nb-NO" dirty="0"/>
              <a:t> </a:t>
            </a:r>
            <a:r>
              <a:rPr lang="nb-NO" dirty="0" err="1"/>
              <a:t>high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08DF4F-9FC0-4817-8467-F990536445A1}"/>
              </a:ext>
            </a:extLst>
          </p:cNvPr>
          <p:cNvSpPr txBox="1"/>
          <p:nvPr/>
        </p:nvSpPr>
        <p:spPr>
          <a:xfrm>
            <a:off x="9679022" y="2638792"/>
            <a:ext cx="213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Humus </a:t>
            </a:r>
            <a:r>
              <a:rPr lang="nb-NO" dirty="0" err="1"/>
              <a:t>content</a:t>
            </a:r>
            <a:r>
              <a:rPr lang="nb-NO" dirty="0"/>
              <a:t> </a:t>
            </a:r>
            <a:r>
              <a:rPr lang="nb-NO" dirty="0" err="1"/>
              <a:t>low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F6817-AB55-4011-B786-AF03379F247C}"/>
              </a:ext>
            </a:extLst>
          </p:cNvPr>
          <p:cNvSpPr txBox="1"/>
          <p:nvPr/>
        </p:nvSpPr>
        <p:spPr>
          <a:xfrm>
            <a:off x="9679022" y="3335855"/>
            <a:ext cx="180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Etc..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FAB3B7-A13A-471F-9589-263DF68B1B6B}"/>
              </a:ext>
            </a:extLst>
          </p:cNvPr>
          <p:cNvSpPr txBox="1"/>
          <p:nvPr/>
        </p:nvSpPr>
        <p:spPr>
          <a:xfrm>
            <a:off x="7130374" y="5243209"/>
            <a:ext cx="4223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This human / </a:t>
            </a:r>
            <a:r>
              <a:rPr lang="nb-NO" dirty="0" err="1"/>
              <a:t>geological</a:t>
            </a:r>
            <a:r>
              <a:rPr lang="nb-NO" dirty="0"/>
              <a:t> skill </a:t>
            </a:r>
            <a:r>
              <a:rPr lang="nb-NO" dirty="0" err="1"/>
              <a:t>uses</a:t>
            </a:r>
            <a:r>
              <a:rPr lang="nb-NO" dirty="0"/>
              <a:t> </a:t>
            </a:r>
            <a:r>
              <a:rPr lang="nb-NO" dirty="0" err="1"/>
              <a:t>natural</a:t>
            </a:r>
            <a:r>
              <a:rPr lang="nb-NO" dirty="0"/>
              <a:t> «image </a:t>
            </a:r>
            <a:r>
              <a:rPr lang="nb-NO" dirty="0" err="1"/>
              <a:t>recognition</a:t>
            </a:r>
            <a:r>
              <a:rPr lang="nb-NO" dirty="0"/>
              <a:t>». Must make </a:t>
            </a:r>
            <a:r>
              <a:rPr lang="nb-NO" dirty="0" err="1"/>
              <a:t>the</a:t>
            </a:r>
            <a:r>
              <a:rPr lang="nb-NO" dirty="0"/>
              <a:t> case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is a basis for </a:t>
            </a:r>
            <a:r>
              <a:rPr lang="nb-NO" dirty="0" err="1"/>
              <a:t>prediction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248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A15E-2B84-4DB6-A6AE-94992C3E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Geological</a:t>
            </a:r>
            <a:r>
              <a:rPr lang="nb-NO" dirty="0"/>
              <a:t> </a:t>
            </a:r>
            <a:r>
              <a:rPr lang="nb-NO" dirty="0" err="1"/>
              <a:t>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17A2-42BA-407D-B8B1-BC821B83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nb-NO" dirty="0"/>
              <a:t>The </a:t>
            </a:r>
            <a:r>
              <a:rPr lang="nb-NO" dirty="0" err="1"/>
              <a:t>geological</a:t>
            </a:r>
            <a:r>
              <a:rPr lang="nb-NO" dirty="0"/>
              <a:t> </a:t>
            </a:r>
            <a:r>
              <a:rPr lang="nb-NO" dirty="0" err="1"/>
              <a:t>experience</a:t>
            </a:r>
            <a:r>
              <a:rPr lang="nb-NO" dirty="0"/>
              <a:t>,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normally</a:t>
            </a:r>
            <a:r>
              <a:rPr lang="nb-NO" dirty="0"/>
              <a:t> is not </a:t>
            </a:r>
            <a:r>
              <a:rPr lang="nb-NO" dirty="0" err="1"/>
              <a:t>thought</a:t>
            </a:r>
            <a:r>
              <a:rPr lang="nb-NO" dirty="0"/>
              <a:t> </a:t>
            </a:r>
            <a:r>
              <a:rPr lang="nb-NO" dirty="0" err="1"/>
              <a:t>quantifiable</a:t>
            </a:r>
            <a:r>
              <a:rPr lang="nb-NO" dirty="0"/>
              <a:t>, is </a:t>
            </a:r>
            <a:r>
              <a:rPr lang="nb-NO" dirty="0" err="1"/>
              <a:t>here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being</a:t>
            </a:r>
            <a:r>
              <a:rPr lang="nb-NO" dirty="0"/>
              <a:t> </a:t>
            </a:r>
            <a:r>
              <a:rPr lang="nb-NO" dirty="0" err="1"/>
              <a:t>quantified</a:t>
            </a:r>
            <a:endParaRPr lang="nb-NO" dirty="0"/>
          </a:p>
          <a:p>
            <a:pPr marL="36900" indent="0">
              <a:buNone/>
            </a:pPr>
            <a:r>
              <a:rPr lang="nb-NO" dirty="0" err="1"/>
              <a:t>Higher</a:t>
            </a:r>
            <a:r>
              <a:rPr lang="nb-NO" dirty="0"/>
              <a:t> order relationships in </a:t>
            </a:r>
            <a:r>
              <a:rPr lang="nb-NO" dirty="0" err="1"/>
              <a:t>the</a:t>
            </a:r>
            <a:r>
              <a:rPr lang="nb-NO" dirty="0"/>
              <a:t>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01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9AE1-0439-44E7-9C19-E3EDA1DE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Design parameters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50D15C-6B22-40BA-B266-4FC9E3449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nb-NO" b="0" dirty="0"/>
              </a:p>
              <a:p>
                <a:r>
                  <a:rPr lang="en-GB" dirty="0"/>
                  <a:t>Where there are no direct links, there may still be statistical correlations of higher order.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50D15C-6B22-40BA-B266-4FC9E3449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44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AEE8-A811-45E9-A570-28995D43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Classification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FB3C-1A45-4F5C-9357-83884F19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70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116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Cambria Math</vt:lpstr>
      <vt:lpstr>Wingdings 2</vt:lpstr>
      <vt:lpstr>Slate</vt:lpstr>
      <vt:lpstr>Prediction parameters</vt:lpstr>
      <vt:lpstr>Multi-task learning architecture</vt:lpstr>
      <vt:lpstr>Reasonable basis for prediction ex: Coeff of uniformity</vt:lpstr>
      <vt:lpstr>Geological evaluation</vt:lpstr>
      <vt:lpstr>Design parameters</vt:lpstr>
      <vt:lpstr>Classification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parameters</dc:title>
  <dc:creator>Sjur Beyer</dc:creator>
  <cp:lastModifiedBy>Sjur Beyer</cp:lastModifiedBy>
  <cp:revision>1</cp:revision>
  <dcterms:created xsi:type="dcterms:W3CDTF">2022-11-21T14:53:08Z</dcterms:created>
  <dcterms:modified xsi:type="dcterms:W3CDTF">2022-11-21T15:15:00Z</dcterms:modified>
</cp:coreProperties>
</file>