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71" r:id="rId7"/>
    <p:sldId id="267" r:id="rId8"/>
    <p:sldId id="266" r:id="rId9"/>
    <p:sldId id="265" r:id="rId10"/>
    <p:sldId id="270" r:id="rId11"/>
    <p:sldId id="258" r:id="rId12"/>
    <p:sldId id="259" r:id="rId13"/>
    <p:sldId id="261" r:id="rId14"/>
    <p:sldId id="262" r:id="rId15"/>
    <p:sldId id="263" r:id="rId16"/>
    <p:sldId id="272" r:id="rId17"/>
    <p:sldId id="264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B9173-9294-48FE-A81E-415963DBB0DB}" v="1" dt="2022-08-29T10:37:26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ur Beyer" userId="11ee3893-1d0c-4a0d-af47-15e66d5bd36e" providerId="ADAL" clId="{DD9B9173-9294-48FE-A81E-415963DBB0DB}"/>
    <pc:docChg chg="custSel addSld modSld sldOrd">
      <pc:chgData name="Sjur Beyer" userId="11ee3893-1d0c-4a0d-af47-15e66d5bd36e" providerId="ADAL" clId="{DD9B9173-9294-48FE-A81E-415963DBB0DB}" dt="2022-08-29T11:23:08.059" v="1866" actId="20577"/>
      <pc:docMkLst>
        <pc:docMk/>
      </pc:docMkLst>
      <pc:sldChg chg="modSp mod">
        <pc:chgData name="Sjur Beyer" userId="11ee3893-1d0c-4a0d-af47-15e66d5bd36e" providerId="ADAL" clId="{DD9B9173-9294-48FE-A81E-415963DBB0DB}" dt="2022-08-29T10:55:31.240" v="1656" actId="1076"/>
        <pc:sldMkLst>
          <pc:docMk/>
          <pc:sldMk cId="3908914244" sldId="256"/>
        </pc:sldMkLst>
        <pc:spChg chg="mod">
          <ac:chgData name="Sjur Beyer" userId="11ee3893-1d0c-4a0d-af47-15e66d5bd36e" providerId="ADAL" clId="{DD9B9173-9294-48FE-A81E-415963DBB0DB}" dt="2022-08-29T10:55:30.201" v="1655" actId="20577"/>
          <ac:spMkLst>
            <pc:docMk/>
            <pc:sldMk cId="3908914244" sldId="256"/>
            <ac:spMk id="2" creationId="{4500A730-6D26-489B-A5D0-03EBC300FDF5}"/>
          </ac:spMkLst>
        </pc:spChg>
        <pc:picChg chg="mod">
          <ac:chgData name="Sjur Beyer" userId="11ee3893-1d0c-4a0d-af47-15e66d5bd36e" providerId="ADAL" clId="{DD9B9173-9294-48FE-A81E-415963DBB0DB}" dt="2022-08-29T10:55:31.240" v="1656" actId="1076"/>
          <ac:picMkLst>
            <pc:docMk/>
            <pc:sldMk cId="3908914244" sldId="256"/>
            <ac:picMk id="4" creationId="{D80D5261-59D4-9F0B-13D3-2076BF2B062A}"/>
          </ac:picMkLst>
        </pc:picChg>
      </pc:sldChg>
      <pc:sldChg chg="modSp mod">
        <pc:chgData name="Sjur Beyer" userId="11ee3893-1d0c-4a0d-af47-15e66d5bd36e" providerId="ADAL" clId="{DD9B9173-9294-48FE-A81E-415963DBB0DB}" dt="2022-08-22T12:05:57.587" v="106" actId="20577"/>
        <pc:sldMkLst>
          <pc:docMk/>
          <pc:sldMk cId="2459323025" sldId="257"/>
        </pc:sldMkLst>
        <pc:spChg chg="mod">
          <ac:chgData name="Sjur Beyer" userId="11ee3893-1d0c-4a0d-af47-15e66d5bd36e" providerId="ADAL" clId="{DD9B9173-9294-48FE-A81E-415963DBB0DB}" dt="2022-08-22T12:05:29.555" v="24" actId="20577"/>
          <ac:spMkLst>
            <pc:docMk/>
            <pc:sldMk cId="2459323025" sldId="257"/>
            <ac:spMk id="2" creationId="{E36684F1-608C-4EF6-B69A-A06643A7DA55}"/>
          </ac:spMkLst>
        </pc:spChg>
        <pc:spChg chg="mod">
          <ac:chgData name="Sjur Beyer" userId="11ee3893-1d0c-4a0d-af47-15e66d5bd36e" providerId="ADAL" clId="{DD9B9173-9294-48FE-A81E-415963DBB0DB}" dt="2022-08-22T12:05:57.587" v="106" actId="20577"/>
          <ac:spMkLst>
            <pc:docMk/>
            <pc:sldMk cId="2459323025" sldId="257"/>
            <ac:spMk id="3" creationId="{DC356B6D-C3FA-4161-9EFF-69E7B3F06CE5}"/>
          </ac:spMkLst>
        </pc:spChg>
      </pc:sldChg>
      <pc:sldChg chg="modSp new mod">
        <pc:chgData name="Sjur Beyer" userId="11ee3893-1d0c-4a0d-af47-15e66d5bd36e" providerId="ADAL" clId="{DD9B9173-9294-48FE-A81E-415963DBB0DB}" dt="2022-08-22T12:06:25.468" v="170" actId="20577"/>
        <pc:sldMkLst>
          <pc:docMk/>
          <pc:sldMk cId="2040497743" sldId="258"/>
        </pc:sldMkLst>
        <pc:spChg chg="mod">
          <ac:chgData name="Sjur Beyer" userId="11ee3893-1d0c-4a0d-af47-15e66d5bd36e" providerId="ADAL" clId="{DD9B9173-9294-48FE-A81E-415963DBB0DB}" dt="2022-08-22T12:06:11.482" v="131" actId="20577"/>
          <ac:spMkLst>
            <pc:docMk/>
            <pc:sldMk cId="2040497743" sldId="258"/>
            <ac:spMk id="2" creationId="{5AAEBEDD-9DB2-4AD4-9751-06A3361D6663}"/>
          </ac:spMkLst>
        </pc:spChg>
        <pc:spChg chg="mod">
          <ac:chgData name="Sjur Beyer" userId="11ee3893-1d0c-4a0d-af47-15e66d5bd36e" providerId="ADAL" clId="{DD9B9173-9294-48FE-A81E-415963DBB0DB}" dt="2022-08-22T12:06:25.468" v="170" actId="20577"/>
          <ac:spMkLst>
            <pc:docMk/>
            <pc:sldMk cId="2040497743" sldId="258"/>
            <ac:spMk id="3" creationId="{A6245949-30E1-4D50-A54B-BC8868883058}"/>
          </ac:spMkLst>
        </pc:spChg>
      </pc:sldChg>
      <pc:sldChg chg="modSp new mod">
        <pc:chgData name="Sjur Beyer" userId="11ee3893-1d0c-4a0d-af47-15e66d5bd36e" providerId="ADAL" clId="{DD9B9173-9294-48FE-A81E-415963DBB0DB}" dt="2022-08-29T11:21:03.416" v="1776" actId="20577"/>
        <pc:sldMkLst>
          <pc:docMk/>
          <pc:sldMk cId="3598742948" sldId="259"/>
        </pc:sldMkLst>
        <pc:spChg chg="mod">
          <ac:chgData name="Sjur Beyer" userId="11ee3893-1d0c-4a0d-af47-15e66d5bd36e" providerId="ADAL" clId="{DD9B9173-9294-48FE-A81E-415963DBB0DB}" dt="2022-08-22T12:06:42.801" v="213" actId="20577"/>
          <ac:spMkLst>
            <pc:docMk/>
            <pc:sldMk cId="3598742948" sldId="259"/>
            <ac:spMk id="2" creationId="{F50351B8-0AEB-49B3-90E2-A80EFD1B8D5F}"/>
          </ac:spMkLst>
        </pc:spChg>
        <pc:spChg chg="mod">
          <ac:chgData name="Sjur Beyer" userId="11ee3893-1d0c-4a0d-af47-15e66d5bd36e" providerId="ADAL" clId="{DD9B9173-9294-48FE-A81E-415963DBB0DB}" dt="2022-08-29T11:21:03.416" v="1776" actId="20577"/>
          <ac:spMkLst>
            <pc:docMk/>
            <pc:sldMk cId="3598742948" sldId="259"/>
            <ac:spMk id="3" creationId="{B44635BE-A7CE-4313-9FF3-7C07AA0F4355}"/>
          </ac:spMkLst>
        </pc:spChg>
      </pc:sldChg>
      <pc:sldChg chg="modSp new mod">
        <pc:chgData name="Sjur Beyer" userId="11ee3893-1d0c-4a0d-af47-15e66d5bd36e" providerId="ADAL" clId="{DD9B9173-9294-48FE-A81E-415963DBB0DB}" dt="2022-08-25T12:28:09.457" v="1104" actId="20577"/>
        <pc:sldMkLst>
          <pc:docMk/>
          <pc:sldMk cId="2655566215" sldId="260"/>
        </pc:sldMkLst>
        <pc:spChg chg="mod">
          <ac:chgData name="Sjur Beyer" userId="11ee3893-1d0c-4a0d-af47-15e66d5bd36e" providerId="ADAL" clId="{DD9B9173-9294-48FE-A81E-415963DBB0DB}" dt="2022-08-22T12:08:38.190" v="456" actId="20577"/>
          <ac:spMkLst>
            <pc:docMk/>
            <pc:sldMk cId="2655566215" sldId="260"/>
            <ac:spMk id="2" creationId="{FB47785E-558D-486E-A48D-98B0F64AF476}"/>
          </ac:spMkLst>
        </pc:spChg>
        <pc:spChg chg="mod">
          <ac:chgData name="Sjur Beyer" userId="11ee3893-1d0c-4a0d-af47-15e66d5bd36e" providerId="ADAL" clId="{DD9B9173-9294-48FE-A81E-415963DBB0DB}" dt="2022-08-25T12:28:09.457" v="1104" actId="20577"/>
          <ac:spMkLst>
            <pc:docMk/>
            <pc:sldMk cId="2655566215" sldId="260"/>
            <ac:spMk id="3" creationId="{6CCBA94A-3773-476E-BD52-8A36EE89E1C5}"/>
          </ac:spMkLst>
        </pc:spChg>
      </pc:sldChg>
      <pc:sldChg chg="modSp new mod">
        <pc:chgData name="Sjur Beyer" userId="11ee3893-1d0c-4a0d-af47-15e66d5bd36e" providerId="ADAL" clId="{DD9B9173-9294-48FE-A81E-415963DBB0DB}" dt="2022-08-29T11:19:42.117" v="1691" actId="20577"/>
        <pc:sldMkLst>
          <pc:docMk/>
          <pc:sldMk cId="3857087672" sldId="261"/>
        </pc:sldMkLst>
        <pc:spChg chg="mod">
          <ac:chgData name="Sjur Beyer" userId="11ee3893-1d0c-4a0d-af47-15e66d5bd36e" providerId="ADAL" clId="{DD9B9173-9294-48FE-A81E-415963DBB0DB}" dt="2022-08-22T12:09:05.727" v="513" actId="20577"/>
          <ac:spMkLst>
            <pc:docMk/>
            <pc:sldMk cId="3857087672" sldId="261"/>
            <ac:spMk id="2" creationId="{69439ECD-3CD9-4AFB-97C9-9847185C750B}"/>
          </ac:spMkLst>
        </pc:spChg>
        <pc:spChg chg="mod">
          <ac:chgData name="Sjur Beyer" userId="11ee3893-1d0c-4a0d-af47-15e66d5bd36e" providerId="ADAL" clId="{DD9B9173-9294-48FE-A81E-415963DBB0DB}" dt="2022-08-29T11:19:42.117" v="1691" actId="20577"/>
          <ac:spMkLst>
            <pc:docMk/>
            <pc:sldMk cId="3857087672" sldId="261"/>
            <ac:spMk id="3" creationId="{FE3F0B15-89A0-441F-9677-446312102D6B}"/>
          </ac:spMkLst>
        </pc:spChg>
      </pc:sldChg>
      <pc:sldChg chg="modSp new mod">
        <pc:chgData name="Sjur Beyer" userId="11ee3893-1d0c-4a0d-af47-15e66d5bd36e" providerId="ADAL" clId="{DD9B9173-9294-48FE-A81E-415963DBB0DB}" dt="2022-08-29T11:20:12.546" v="1736" actId="20577"/>
        <pc:sldMkLst>
          <pc:docMk/>
          <pc:sldMk cId="2868671182" sldId="262"/>
        </pc:sldMkLst>
        <pc:spChg chg="mod">
          <ac:chgData name="Sjur Beyer" userId="11ee3893-1d0c-4a0d-af47-15e66d5bd36e" providerId="ADAL" clId="{DD9B9173-9294-48FE-A81E-415963DBB0DB}" dt="2022-08-22T12:11:39.860" v="673" actId="20577"/>
          <ac:spMkLst>
            <pc:docMk/>
            <pc:sldMk cId="2868671182" sldId="262"/>
            <ac:spMk id="2" creationId="{D6D78DD2-A80E-4E85-A635-702A6330AB51}"/>
          </ac:spMkLst>
        </pc:spChg>
        <pc:spChg chg="mod">
          <ac:chgData name="Sjur Beyer" userId="11ee3893-1d0c-4a0d-af47-15e66d5bd36e" providerId="ADAL" clId="{DD9B9173-9294-48FE-A81E-415963DBB0DB}" dt="2022-08-29T11:20:12.546" v="1736" actId="20577"/>
          <ac:spMkLst>
            <pc:docMk/>
            <pc:sldMk cId="2868671182" sldId="262"/>
            <ac:spMk id="3" creationId="{1DAC432C-DB26-424F-993A-6D5CF58E03A4}"/>
          </ac:spMkLst>
        </pc:spChg>
      </pc:sldChg>
      <pc:sldChg chg="modSp new mod">
        <pc:chgData name="Sjur Beyer" userId="11ee3893-1d0c-4a0d-af47-15e66d5bd36e" providerId="ADAL" clId="{DD9B9173-9294-48FE-A81E-415963DBB0DB}" dt="2022-08-22T12:13:43.591" v="1005" actId="20577"/>
        <pc:sldMkLst>
          <pc:docMk/>
          <pc:sldMk cId="3535460785" sldId="263"/>
        </pc:sldMkLst>
        <pc:spChg chg="mod">
          <ac:chgData name="Sjur Beyer" userId="11ee3893-1d0c-4a0d-af47-15e66d5bd36e" providerId="ADAL" clId="{DD9B9173-9294-48FE-A81E-415963DBB0DB}" dt="2022-08-22T12:13:43.591" v="1005" actId="20577"/>
          <ac:spMkLst>
            <pc:docMk/>
            <pc:sldMk cId="3535460785" sldId="263"/>
            <ac:spMk id="2" creationId="{55CCEF97-9460-43DD-B430-3BC304AD5B6D}"/>
          </ac:spMkLst>
        </pc:spChg>
      </pc:sldChg>
      <pc:sldChg chg="modSp new mod">
        <pc:chgData name="Sjur Beyer" userId="11ee3893-1d0c-4a0d-af47-15e66d5bd36e" providerId="ADAL" clId="{DD9B9173-9294-48FE-A81E-415963DBB0DB}" dt="2022-08-22T12:13:52.344" v="1024" actId="20577"/>
        <pc:sldMkLst>
          <pc:docMk/>
          <pc:sldMk cId="2242473429" sldId="264"/>
        </pc:sldMkLst>
        <pc:spChg chg="mod">
          <ac:chgData name="Sjur Beyer" userId="11ee3893-1d0c-4a0d-af47-15e66d5bd36e" providerId="ADAL" clId="{DD9B9173-9294-48FE-A81E-415963DBB0DB}" dt="2022-08-22T12:13:52.344" v="1024" actId="20577"/>
          <ac:spMkLst>
            <pc:docMk/>
            <pc:sldMk cId="2242473429" sldId="264"/>
            <ac:spMk id="2" creationId="{D1FA454F-487C-4A90-9ED9-11F6F58DC691}"/>
          </ac:spMkLst>
        </pc:spChg>
      </pc:sldChg>
      <pc:sldChg chg="addSp delSp modSp new mod">
        <pc:chgData name="Sjur Beyer" userId="11ee3893-1d0c-4a0d-af47-15e66d5bd36e" providerId="ADAL" clId="{DD9B9173-9294-48FE-A81E-415963DBB0DB}" dt="2022-08-25T12:19:20.651" v="1099" actId="1076"/>
        <pc:sldMkLst>
          <pc:docMk/>
          <pc:sldMk cId="4198349831" sldId="265"/>
        </pc:sldMkLst>
        <pc:spChg chg="mod">
          <ac:chgData name="Sjur Beyer" userId="11ee3893-1d0c-4a0d-af47-15e66d5bd36e" providerId="ADAL" clId="{DD9B9173-9294-48FE-A81E-415963DBB0DB}" dt="2022-08-22T12:14:21.473" v="1032" actId="20577"/>
          <ac:spMkLst>
            <pc:docMk/>
            <pc:sldMk cId="4198349831" sldId="265"/>
            <ac:spMk id="2" creationId="{12D09D1A-E17A-4CFA-9EDA-F60CC78FCFB4}"/>
          </ac:spMkLst>
        </pc:spChg>
        <pc:spChg chg="del mod">
          <ac:chgData name="Sjur Beyer" userId="11ee3893-1d0c-4a0d-af47-15e66d5bd36e" providerId="ADAL" clId="{DD9B9173-9294-48FE-A81E-415963DBB0DB}" dt="2022-08-25T12:19:10.059" v="1094" actId="478"/>
          <ac:spMkLst>
            <pc:docMk/>
            <pc:sldMk cId="4198349831" sldId="265"/>
            <ac:spMk id="3" creationId="{BF3E6556-5FD6-4A5C-A9C7-F2D3390BBBDC}"/>
          </ac:spMkLst>
        </pc:spChg>
        <pc:picChg chg="add mod">
          <ac:chgData name="Sjur Beyer" userId="11ee3893-1d0c-4a0d-af47-15e66d5bd36e" providerId="ADAL" clId="{DD9B9173-9294-48FE-A81E-415963DBB0DB}" dt="2022-08-25T12:19:20.651" v="1099" actId="1076"/>
          <ac:picMkLst>
            <pc:docMk/>
            <pc:sldMk cId="4198349831" sldId="265"/>
            <ac:picMk id="5" creationId="{1AB93296-C972-4743-BCAE-2BF375891A9F}"/>
          </ac:picMkLst>
        </pc:picChg>
        <pc:picChg chg="add mod">
          <ac:chgData name="Sjur Beyer" userId="11ee3893-1d0c-4a0d-af47-15e66d5bd36e" providerId="ADAL" clId="{DD9B9173-9294-48FE-A81E-415963DBB0DB}" dt="2022-08-25T12:19:19.327" v="1098" actId="1076"/>
          <ac:picMkLst>
            <pc:docMk/>
            <pc:sldMk cId="4198349831" sldId="265"/>
            <ac:picMk id="7" creationId="{B8506CCA-27D2-4E4B-965B-B6A19590077F}"/>
          </ac:picMkLst>
        </pc:picChg>
      </pc:sldChg>
      <pc:sldChg chg="addSp modSp new mod ord">
        <pc:chgData name="Sjur Beyer" userId="11ee3893-1d0c-4a0d-af47-15e66d5bd36e" providerId="ADAL" clId="{DD9B9173-9294-48FE-A81E-415963DBB0DB}" dt="2022-08-29T10:54:48.713" v="1625"/>
        <pc:sldMkLst>
          <pc:docMk/>
          <pc:sldMk cId="3452030492" sldId="266"/>
        </pc:sldMkLst>
        <pc:spChg chg="mod">
          <ac:chgData name="Sjur Beyer" userId="11ee3893-1d0c-4a0d-af47-15e66d5bd36e" providerId="ADAL" clId="{DD9B9173-9294-48FE-A81E-415963DBB0DB}" dt="2022-08-25T09:33:12.307" v="1081" actId="20577"/>
          <ac:spMkLst>
            <pc:docMk/>
            <pc:sldMk cId="3452030492" sldId="266"/>
            <ac:spMk id="2" creationId="{216E0BA3-C9C7-4860-B9CF-780778995E0E}"/>
          </ac:spMkLst>
        </pc:spChg>
        <pc:spChg chg="mod">
          <ac:chgData name="Sjur Beyer" userId="11ee3893-1d0c-4a0d-af47-15e66d5bd36e" providerId="ADAL" clId="{DD9B9173-9294-48FE-A81E-415963DBB0DB}" dt="2022-08-29T10:54:33.419" v="1623" actId="20577"/>
          <ac:spMkLst>
            <pc:docMk/>
            <pc:sldMk cId="3452030492" sldId="266"/>
            <ac:spMk id="3" creationId="{24343182-3FDF-4B59-ADDA-47C5E45395B2}"/>
          </ac:spMkLst>
        </pc:spChg>
        <pc:picChg chg="add mod">
          <ac:chgData name="Sjur Beyer" userId="11ee3893-1d0c-4a0d-af47-15e66d5bd36e" providerId="ADAL" clId="{DD9B9173-9294-48FE-A81E-415963DBB0DB}" dt="2022-08-25T12:21:23.809" v="1102" actId="1076"/>
          <ac:picMkLst>
            <pc:docMk/>
            <pc:sldMk cId="3452030492" sldId="266"/>
            <ac:picMk id="5" creationId="{C247AF7C-00CF-4465-B9BD-AF8916F7A101}"/>
          </ac:picMkLst>
        </pc:picChg>
      </pc:sldChg>
      <pc:sldChg chg="modSp new mod">
        <pc:chgData name="Sjur Beyer" userId="11ee3893-1d0c-4a0d-af47-15e66d5bd36e" providerId="ADAL" clId="{DD9B9173-9294-48FE-A81E-415963DBB0DB}" dt="2022-08-29T11:23:08.059" v="1866" actId="20577"/>
        <pc:sldMkLst>
          <pc:docMk/>
          <pc:sldMk cId="3664339241" sldId="267"/>
        </pc:sldMkLst>
        <pc:spChg chg="mod">
          <ac:chgData name="Sjur Beyer" userId="11ee3893-1d0c-4a0d-af47-15e66d5bd36e" providerId="ADAL" clId="{DD9B9173-9294-48FE-A81E-415963DBB0DB}" dt="2022-08-29T11:22:26.104" v="1804" actId="20577"/>
          <ac:spMkLst>
            <pc:docMk/>
            <pc:sldMk cId="3664339241" sldId="267"/>
            <ac:spMk id="2" creationId="{5B8C6B86-126D-4A21-B2FB-909B947B532A}"/>
          </ac:spMkLst>
        </pc:spChg>
        <pc:spChg chg="mod">
          <ac:chgData name="Sjur Beyer" userId="11ee3893-1d0c-4a0d-af47-15e66d5bd36e" providerId="ADAL" clId="{DD9B9173-9294-48FE-A81E-415963DBB0DB}" dt="2022-08-29T11:23:08.059" v="1866" actId="20577"/>
          <ac:spMkLst>
            <pc:docMk/>
            <pc:sldMk cId="3664339241" sldId="267"/>
            <ac:spMk id="3" creationId="{F8E5BA11-8DB0-48B2-9A98-F8E4F48338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read/tzwckfrpfbv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wing blue particles">
            <a:extLst>
              <a:ext uri="{FF2B5EF4-FFF2-40B4-BE49-F238E27FC236}">
                <a16:creationId xmlns:a16="http://schemas.microsoft.com/office/drawing/2014/main" id="{D80D5261-59D4-9F0B-13D3-2076BF2B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0A730-6D26-489B-A5D0-03EBC300F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nb-NO" sz="4800" dirty="0"/>
              <a:t>01/09 2022</a:t>
            </a:r>
            <a:br>
              <a:rPr lang="nb-NO" sz="4800" dirty="0"/>
            </a:br>
            <a:r>
              <a:rPr lang="nb-NO" sz="4800" dirty="0"/>
              <a:t>Meeting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62D0-01E0-4DE4-BEA9-B24307D3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nb-NO" sz="2000" dirty="0"/>
              <a:t>Sjur Beyer</a:t>
            </a:r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91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9ECD-3CD9-4AFB-97C9-9847185C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Time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0B15-89A0-441F-9677-44631210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Progress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thesis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stagnate</a:t>
            </a:r>
            <a:r>
              <a:rPr lang="nb-NO" dirty="0"/>
              <a:t>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waiting</a:t>
            </a:r>
            <a:r>
              <a:rPr lang="nb-NO" dirty="0"/>
              <a:t> for feedback or input from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. </a:t>
            </a:r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expect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to be </a:t>
            </a:r>
            <a:r>
              <a:rPr lang="nb-NO" dirty="0" err="1"/>
              <a:t>available</a:t>
            </a:r>
            <a:r>
              <a:rPr lang="nb-NO" dirty="0"/>
              <a:t> and </a:t>
            </a:r>
            <a:r>
              <a:rPr lang="nb-NO" dirty="0" err="1"/>
              <a:t>respond</a:t>
            </a:r>
            <a:r>
              <a:rPr lang="nb-NO" dirty="0"/>
              <a:t> </a:t>
            </a:r>
            <a:r>
              <a:rPr lang="nb-NO" dirty="0" err="1"/>
              <a:t>quickly</a:t>
            </a:r>
            <a:r>
              <a:rPr lang="nb-NO" dirty="0"/>
              <a:t> (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)</a:t>
            </a:r>
          </a:p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managing</a:t>
            </a:r>
            <a:r>
              <a:rPr lang="nb-NO" dirty="0"/>
              <a:t> my time </a:t>
            </a:r>
            <a:r>
              <a:rPr lang="nb-NO" dirty="0" err="1"/>
              <a:t>between</a:t>
            </a:r>
            <a:r>
              <a:rPr lang="nb-NO" dirty="0"/>
              <a:t> different </a:t>
            </a:r>
            <a:r>
              <a:rPr lang="nb-NO" dirty="0" err="1"/>
              <a:t>activities</a:t>
            </a:r>
            <a:endParaRPr lang="nb-NO" dirty="0"/>
          </a:p>
          <a:p>
            <a:pPr lvl="1"/>
            <a:r>
              <a:rPr lang="nb-NO" dirty="0"/>
              <a:t>Student </a:t>
            </a:r>
            <a:r>
              <a:rPr lang="nb-NO" dirty="0" err="1"/>
              <a:t>assistant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during </a:t>
            </a:r>
            <a:r>
              <a:rPr lang="nb-NO" dirty="0" err="1"/>
              <a:t>the</a:t>
            </a:r>
            <a:r>
              <a:rPr lang="nb-NO" dirty="0"/>
              <a:t> fall semester</a:t>
            </a:r>
            <a:endParaRPr lang="en-GB" dirty="0"/>
          </a:p>
          <a:p>
            <a:pPr lvl="1"/>
            <a:r>
              <a:rPr lang="en-GB" dirty="0"/>
              <a:t>Playing in the </a:t>
            </a:r>
            <a:r>
              <a:rPr lang="en-GB" dirty="0" err="1"/>
              <a:t>revy</a:t>
            </a:r>
            <a:r>
              <a:rPr lang="en-GB" dirty="0"/>
              <a:t> band, and also playing elsewhere some days</a:t>
            </a:r>
          </a:p>
          <a:p>
            <a:r>
              <a:rPr lang="nb-NO" dirty="0" err="1"/>
              <a:t>Finishing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/>
              <a:t>Long term plans make it so </a:t>
            </a:r>
            <a:r>
              <a:rPr lang="nb-NO" dirty="0" err="1"/>
              <a:t>that</a:t>
            </a:r>
            <a:r>
              <a:rPr lang="nb-NO" dirty="0"/>
              <a:t> I</a:t>
            </a:r>
            <a:r>
              <a:rPr lang="nb-NO" b="1" dirty="0"/>
              <a:t> must </a:t>
            </a:r>
            <a:r>
              <a:rPr lang="nb-NO" dirty="0"/>
              <a:t>finish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alotted</a:t>
            </a:r>
            <a:r>
              <a:rPr lang="nb-NO" dirty="0"/>
              <a:t> time, and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motivated</a:t>
            </a:r>
            <a:r>
              <a:rPr lang="nb-NO" dirty="0"/>
              <a:t> to do so</a:t>
            </a:r>
          </a:p>
          <a:p>
            <a:pPr lvl="1"/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start more </a:t>
            </a:r>
            <a:r>
              <a:rPr lang="nb-NO" dirty="0" err="1"/>
              <a:t>modestly</a:t>
            </a:r>
            <a:r>
              <a:rPr lang="nb-NO" dirty="0"/>
              <a:t> (</a:t>
            </a:r>
            <a:r>
              <a:rPr lang="nb-NO" dirty="0" err="1"/>
              <a:t>than</a:t>
            </a:r>
            <a:r>
              <a:rPr lang="nb-NO" dirty="0"/>
              <a:t> I </a:t>
            </a:r>
            <a:r>
              <a:rPr lang="nb-NO" dirty="0" err="1"/>
              <a:t>would</a:t>
            </a:r>
            <a:r>
              <a:rPr lang="nb-NO" dirty="0"/>
              <a:t> like)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scope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and </a:t>
            </a:r>
            <a:r>
              <a:rPr lang="nb-NO" dirty="0" err="1"/>
              <a:t>expand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708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8DD2-A80E-4E85-A635-702A633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Mutual </a:t>
            </a:r>
            <a:r>
              <a:rPr lang="nb-NO" dirty="0" err="1"/>
              <a:t>expectations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432C-DB26-424F-993A-6D5CF58E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Make notes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, so </a:t>
            </a:r>
            <a:r>
              <a:rPr lang="nb-NO" dirty="0" err="1"/>
              <a:t>they’re</a:t>
            </a:r>
            <a:r>
              <a:rPr lang="nb-NO" dirty="0"/>
              <a:t> not lost</a:t>
            </a:r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board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Respect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time [</a:t>
            </a:r>
            <a:r>
              <a:rPr lang="nb-NO" dirty="0" err="1"/>
              <a:t>wrt</a:t>
            </a:r>
            <a:r>
              <a:rPr lang="nb-NO" dirty="0"/>
              <a:t>.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hours</a:t>
            </a:r>
            <a:r>
              <a:rPr lang="nb-NO" dirty="0"/>
              <a:t>]. </a:t>
            </a:r>
            <a:r>
              <a:rPr lang="nb-NO" dirty="0" err="1"/>
              <a:t>Includes</a:t>
            </a:r>
            <a:r>
              <a:rPr lang="nb-NO" dirty="0"/>
              <a:t> </a:t>
            </a:r>
            <a:r>
              <a:rPr lang="nb-NO" dirty="0" err="1"/>
              <a:t>notifying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not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for </a:t>
            </a:r>
            <a:r>
              <a:rPr lang="nb-NO" dirty="0" err="1"/>
              <a:t>meetings</a:t>
            </a:r>
            <a:r>
              <a:rPr lang="nb-NO" dirty="0"/>
              <a:t> and </a:t>
            </a:r>
            <a:r>
              <a:rPr lang="nb-NO" dirty="0" err="1"/>
              <a:t>respecting</a:t>
            </a:r>
            <a:r>
              <a:rPr lang="nb-NO" dirty="0"/>
              <a:t> time for </a:t>
            </a:r>
            <a:r>
              <a:rPr lang="nb-NO" dirty="0" err="1"/>
              <a:t>deliveries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all </a:t>
            </a:r>
            <a:r>
              <a:rPr lang="nb-NO" dirty="0" err="1"/>
              <a:t>weekdays</a:t>
            </a:r>
            <a:r>
              <a:rPr lang="nb-NO" dirty="0"/>
              <a:t>, </a:t>
            </a:r>
            <a:r>
              <a:rPr lang="nb-NO" dirty="0" err="1"/>
              <a:t>mainly</a:t>
            </a:r>
            <a:r>
              <a:rPr lang="nb-NO" dirty="0"/>
              <a:t> from 9 to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67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EF97-9460-43DD-B430-3BC304AD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Groups and </a:t>
            </a:r>
            <a:r>
              <a:rPr lang="nb-NO" dirty="0" err="1"/>
              <a:t>meetings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871B16-0242-4166-BE76-D43BF0B5F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901982"/>
              </p:ext>
            </p:extLst>
          </p:nvPr>
        </p:nvGraphicFramePr>
        <p:xfrm>
          <a:off x="4806923" y="2788329"/>
          <a:ext cx="6476774" cy="2943003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238387">
                  <a:extLst>
                    <a:ext uri="{9D8B030D-6E8A-4147-A177-3AD203B41FA5}">
                      <a16:colId xmlns:a16="http://schemas.microsoft.com/office/drawing/2014/main" val="591642725"/>
                    </a:ext>
                  </a:extLst>
                </a:gridCol>
                <a:gridCol w="3238387">
                  <a:extLst>
                    <a:ext uri="{9D8B030D-6E8A-4147-A177-3AD203B41FA5}">
                      <a16:colId xmlns:a16="http://schemas.microsoft.com/office/drawing/2014/main" val="1598503229"/>
                    </a:ext>
                  </a:extLst>
                </a:gridCol>
              </a:tblGrid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General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Everyone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545225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Academics</a:t>
                      </a:r>
                      <a:r>
                        <a:rPr lang="nb-NO" sz="2000" dirty="0"/>
                        <a:t> and </a:t>
                      </a:r>
                      <a:r>
                        <a:rPr lang="nb-NO" sz="2000" dirty="0" err="1"/>
                        <a:t>Writing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Maarten &amp; Bjørn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441107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Geology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Bjørn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690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Geophysics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Guillaume &amp; Maarten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353208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Geostatistics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Steinar (&amp; Guillaume?)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705119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Geotechnics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Vishal (&amp; Maarten?)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584867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Machine Learning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Guillaume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830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100233-E397-4982-B118-EDB7F1F0F8F1}"/>
              </a:ext>
            </a:extLst>
          </p:cNvPr>
          <p:cNvSpPr txBox="1"/>
          <p:nvPr/>
        </p:nvSpPr>
        <p:spPr>
          <a:xfrm>
            <a:off x="434775" y="2788329"/>
            <a:ext cx="3841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Given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overlap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areas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expertise</a:t>
            </a:r>
            <a:r>
              <a:rPr lang="nb-NO" dirty="0"/>
              <a:t>, </a:t>
            </a:r>
            <a:r>
              <a:rPr lang="nb-NO" dirty="0" err="1"/>
              <a:t>ceratin</a:t>
            </a:r>
            <a:r>
              <a:rPr lang="nb-NO" dirty="0"/>
              <a:t> </a:t>
            </a:r>
            <a:r>
              <a:rPr lang="nb-NO" dirty="0" err="1"/>
              <a:t>discussions</a:t>
            </a:r>
            <a:r>
              <a:rPr lang="nb-NO" dirty="0"/>
              <a:t>/</a:t>
            </a:r>
            <a:r>
              <a:rPr lang="nb-NO" dirty="0" err="1"/>
              <a:t>meetings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necessarily</a:t>
            </a:r>
            <a:r>
              <a:rPr lang="nb-NO" dirty="0"/>
              <a:t> be </a:t>
            </a:r>
            <a:r>
              <a:rPr lang="nb-NO" dirty="0" err="1"/>
              <a:t>quite</a:t>
            </a:r>
            <a:r>
              <a:rPr lang="nb-NO" dirty="0"/>
              <a:t> boring and </a:t>
            </a:r>
            <a:r>
              <a:rPr lang="nb-NO" dirty="0" err="1"/>
              <a:t>unnecessary</a:t>
            </a:r>
            <a:r>
              <a:rPr lang="nb-NO" dirty="0"/>
              <a:t> for most </a:t>
            </a:r>
            <a:r>
              <a:rPr lang="nb-NO" dirty="0" err="1"/>
              <a:t>participants</a:t>
            </a:r>
            <a:r>
              <a:rPr lang="nb-NO" dirty="0"/>
              <a:t>. </a:t>
            </a:r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created</a:t>
            </a:r>
            <a:r>
              <a:rPr lang="nb-NO" dirty="0"/>
              <a:t> subteams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channel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MS Teams</a:t>
            </a:r>
          </a:p>
          <a:p>
            <a:endParaRPr lang="nb-NO" dirty="0"/>
          </a:p>
          <a:p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agree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groups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assigned</a:t>
            </a:r>
            <a:r>
              <a:rPr lang="nb-NO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46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9F85-051E-4FAC-A40F-51ED8AE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Accessing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team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2F3EC-41D5-423F-BD7D-2F0BA007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261235"/>
            <a:ext cx="4067175" cy="404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252E8-1450-4C2A-99A2-CF2530B554FC}"/>
              </a:ext>
            </a:extLst>
          </p:cNvPr>
          <p:cNvSpPr txBox="1"/>
          <p:nvPr/>
        </p:nvSpPr>
        <p:spPr>
          <a:xfrm>
            <a:off x="7086600" y="3962245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It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a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it </a:t>
            </a:r>
            <a:r>
              <a:rPr lang="nb-NO" dirty="0" err="1"/>
              <a:t>appears</a:t>
            </a:r>
            <a:r>
              <a:rPr lang="nb-NO" dirty="0"/>
              <a:t> in </a:t>
            </a:r>
            <a:r>
              <a:rPr lang="nb-NO" dirty="0" err="1"/>
              <a:t>your</a:t>
            </a:r>
            <a:r>
              <a:rPr lang="nb-NO" dirty="0"/>
              <a:t> MS Teams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45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54F-487C-4A90-9ED9-11F6F58D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0348-4BAD-4DC6-A630-22EDE192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I’m</a:t>
            </a:r>
            <a:r>
              <a:rPr lang="nb-NO" dirty="0"/>
              <a:t> planning to </a:t>
            </a:r>
            <a:r>
              <a:rPr lang="nb-NO" dirty="0" err="1"/>
              <a:t>schedule</a:t>
            </a:r>
            <a:r>
              <a:rPr lang="nb-NO" dirty="0"/>
              <a:t> a ML </a:t>
            </a:r>
            <a:r>
              <a:rPr lang="nb-NO" dirty="0" err="1"/>
              <a:t>meeting</a:t>
            </a:r>
            <a:r>
              <a:rPr lang="nb-NO" dirty="0"/>
              <a:t> in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weeks</a:t>
            </a:r>
            <a:r>
              <a:rPr lang="nb-NO" dirty="0"/>
              <a:t> [14.09.2022]</a:t>
            </a:r>
            <a:endParaRPr lang="en-GB" dirty="0"/>
          </a:p>
          <a:p>
            <a:r>
              <a:rPr lang="en-GB" dirty="0"/>
              <a:t>By then I want to have:</a:t>
            </a:r>
          </a:p>
          <a:p>
            <a:pPr lvl="1"/>
            <a:r>
              <a:rPr lang="en-GB" dirty="0"/>
              <a:t>Implemented all needed architectures</a:t>
            </a:r>
          </a:p>
          <a:p>
            <a:pPr lvl="1"/>
            <a:r>
              <a:rPr lang="en-GB" dirty="0"/>
              <a:t>Implemented transfer learning loss functions</a:t>
            </a:r>
          </a:p>
          <a:p>
            <a:pPr lvl="1"/>
            <a:r>
              <a:rPr lang="en-GB" dirty="0"/>
              <a:t>Implemented logging script</a:t>
            </a:r>
          </a:p>
          <a:p>
            <a:pPr lvl="1"/>
            <a:r>
              <a:rPr lang="en-GB" dirty="0"/>
              <a:t>Gotten familiar with loading the data from NGI’s TNW folder (</a:t>
            </a:r>
            <a:r>
              <a:rPr lang="en-GB" dirty="0" err="1"/>
              <a:t>OpendTect</a:t>
            </a:r>
            <a:r>
              <a:rPr lang="en-GB" dirty="0"/>
              <a:t> etc.)</a:t>
            </a:r>
          </a:p>
          <a:p>
            <a:pPr lvl="1"/>
            <a:r>
              <a:rPr lang="en-GB" dirty="0"/>
              <a:t>Ran at least one algorithm with summary statistics</a:t>
            </a:r>
          </a:p>
          <a:p>
            <a:pPr lvl="1"/>
            <a:endParaRPr lang="en-GB" dirty="0"/>
          </a:p>
          <a:p>
            <a:r>
              <a:rPr lang="en-GB" dirty="0"/>
              <a:t>Or at the very least have better questions to ask for guidance</a:t>
            </a:r>
          </a:p>
          <a:p>
            <a:r>
              <a:rPr lang="en-GB" dirty="0"/>
              <a:t>Next general meeting in one month [06.10.2022]</a:t>
            </a:r>
          </a:p>
          <a:p>
            <a:pPr lvl="1"/>
            <a:r>
              <a:rPr lang="en-GB" dirty="0"/>
              <a:t>It will be beneficial for me to give status updates along the way and sharing plans ahead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247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5503-2DEB-4D0C-9111-431964B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Thoughts</a:t>
            </a:r>
            <a:r>
              <a:rPr lang="nb-NO" dirty="0"/>
              <a:t> / Feedback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97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899-D74F-4D92-81EA-43EFCE79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3DE6-A9D3-4814-8B56-3DB30216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GH </a:t>
            </a:r>
            <a:r>
              <a:rPr lang="nb-NO" dirty="0" err="1"/>
              <a:t>repo</a:t>
            </a:r>
            <a:r>
              <a:rPr lang="nb-NO" dirty="0"/>
              <a:t>?</a:t>
            </a:r>
          </a:p>
          <a:p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r>
              <a:rPr lang="nb-NO" dirty="0"/>
              <a:t>Geobody, </a:t>
            </a:r>
            <a:r>
              <a:rPr lang="nb-NO" dirty="0" err="1"/>
              <a:t>seismic</a:t>
            </a:r>
            <a:r>
              <a:rPr lang="nb-NO" dirty="0"/>
              <a:t> blind spot</a:t>
            </a:r>
          </a:p>
          <a:p>
            <a:r>
              <a:rPr lang="en-GB" dirty="0"/>
              <a:t>Summary statistics of soil unit parameters</a:t>
            </a:r>
          </a:p>
          <a:p>
            <a:pPr lvl="1"/>
            <a:r>
              <a:rPr lang="en-GB" dirty="0"/>
              <a:t>Some engineering judgement involved in assigning these</a:t>
            </a:r>
          </a:p>
          <a:p>
            <a:r>
              <a:rPr lang="en-GB" dirty="0"/>
              <a:t>Might be better to predict geotechnical design parameters directly? Not through CPT response. </a:t>
            </a:r>
          </a:p>
        </p:txBody>
      </p:sp>
    </p:spTree>
    <p:extLst>
      <p:ext uri="{BB962C8B-B14F-4D97-AF65-F5344CB8AC3E}">
        <p14:creationId xmlns:p14="http://schemas.microsoft.com/office/powerpoint/2010/main" val="26480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84F1-608C-4EF6-B69A-A06643A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6B6D-C3FA-4161-9EFF-69E7B3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Surficial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NGI’s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TNWWFZ</a:t>
            </a:r>
          </a:p>
          <a:p>
            <a:pPr lvl="1"/>
            <a:r>
              <a:rPr lang="nb-NO" dirty="0"/>
              <a:t>more in </a:t>
            </a:r>
            <a:r>
              <a:rPr lang="nb-NO" dirty="0" err="1"/>
              <a:t>depth</a:t>
            </a:r>
            <a:r>
              <a:rPr lang="nb-NO" dirty="0"/>
              <a:t>/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discussions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 </a:t>
            </a:r>
          </a:p>
          <a:p>
            <a:r>
              <a:rPr lang="nb-NO" dirty="0"/>
              <a:t>Go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, </a:t>
            </a:r>
            <a:r>
              <a:rPr lang="nb-NO" dirty="0" err="1"/>
              <a:t>available</a:t>
            </a:r>
            <a:r>
              <a:rPr lang="nb-NO" dirty="0"/>
              <a:t> data</a:t>
            </a:r>
          </a:p>
          <a:p>
            <a:r>
              <a:rPr lang="nb-NO" dirty="0"/>
              <a:t>Setting a baseline for </a:t>
            </a:r>
            <a:r>
              <a:rPr lang="nb-NO" dirty="0" err="1"/>
              <a:t>cooperation</a:t>
            </a:r>
            <a:endParaRPr lang="nb-NO" dirty="0"/>
          </a:p>
          <a:p>
            <a:r>
              <a:rPr lang="nb-NO" dirty="0" err="1"/>
              <a:t>Outlining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forward</a:t>
            </a:r>
          </a:p>
        </p:txBody>
      </p:sp>
    </p:spTree>
    <p:extLst>
      <p:ext uri="{BB962C8B-B14F-4D97-AF65-F5344CB8AC3E}">
        <p14:creationId xmlns:p14="http://schemas.microsoft.com/office/powerpoint/2010/main" val="24593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FE9F-AF5A-4E8E-9F32-F5823F80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48EA-840F-44DE-A440-BFCD0AF7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314700"/>
            <a:ext cx="10168128" cy="2994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Predicting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offshore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soil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properties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using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Machine Learning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Techniques</a:t>
            </a:r>
            <a:endParaRPr lang="en-GB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B86-126D-4A21-B2FB-909B947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motivations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BA11-8DB0-48B2-9A98-F8E4F483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«</a:t>
            </a:r>
            <a:r>
              <a:rPr lang="nb-NO" dirty="0" err="1"/>
              <a:t>Reliably</a:t>
            </a:r>
            <a:r>
              <a:rPr lang="nb-NO" dirty="0"/>
              <a:t>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 area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engineers</a:t>
            </a:r>
            <a:r>
              <a:rPr lang="nb-NO" dirty="0"/>
              <a:t> and </a:t>
            </a:r>
            <a:r>
              <a:rPr lang="nb-NO" dirty="0" err="1"/>
              <a:t>other</a:t>
            </a:r>
            <a:r>
              <a:rPr lang="nb-NO" dirty="0"/>
              <a:t> end-</a:t>
            </a:r>
            <a:r>
              <a:rPr lang="nb-NO" dirty="0" err="1"/>
              <a:t>users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in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»</a:t>
            </a:r>
          </a:p>
          <a:p>
            <a:r>
              <a:rPr lang="nb-NO" dirty="0"/>
              <a:t>The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is </a:t>
            </a:r>
            <a:r>
              <a:rPr lang="nb-NO" dirty="0" err="1"/>
              <a:t>slow</a:t>
            </a:r>
            <a:endParaRPr lang="nb-NO" dirty="0"/>
          </a:p>
          <a:p>
            <a:pPr lvl="1"/>
            <a:r>
              <a:rPr lang="nb-NO" dirty="0"/>
              <a:t>Training a ML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faster</a:t>
            </a:r>
          </a:p>
          <a:p>
            <a:r>
              <a:rPr lang="nb-NO" dirty="0" err="1"/>
              <a:t>Explore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ML in </a:t>
            </a:r>
            <a:r>
              <a:rPr lang="nb-NO" dirty="0" err="1"/>
              <a:t>earth</a:t>
            </a:r>
            <a:r>
              <a:rPr lang="nb-NO" dirty="0"/>
              <a:t> science</a:t>
            </a:r>
          </a:p>
          <a:p>
            <a:pPr lvl="1"/>
            <a:r>
              <a:rPr lang="nb-NO" dirty="0" err="1"/>
              <a:t>Especially</a:t>
            </a:r>
            <a:r>
              <a:rPr lang="nb-NO" dirty="0"/>
              <a:t> 2D TCN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 and </a:t>
            </a:r>
            <a:r>
              <a:rPr lang="nb-NO" b="1" dirty="0"/>
              <a:t>transfer </a:t>
            </a:r>
            <a:r>
              <a:rPr lang="nb-NO" b="1" dirty="0" err="1"/>
              <a:t>learning</a:t>
            </a:r>
            <a:endParaRPr lang="nb-NO" b="1" dirty="0"/>
          </a:p>
          <a:p>
            <a:r>
              <a:rPr lang="nb-NO" dirty="0" err="1"/>
              <a:t>Working</a:t>
            </a:r>
            <a:r>
              <a:rPr lang="nb-NO" dirty="0"/>
              <a:t> cross-</a:t>
            </a:r>
            <a:r>
              <a:rPr lang="nb-NO" dirty="0" err="1"/>
              <a:t>disciplinary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[computer science, </a:t>
            </a:r>
            <a:r>
              <a:rPr lang="nb-NO" dirty="0" err="1"/>
              <a:t>geology</a:t>
            </a:r>
            <a:r>
              <a:rPr lang="nb-NO" dirty="0"/>
              <a:t>, </a:t>
            </a:r>
            <a:r>
              <a:rPr lang="nb-NO" dirty="0" err="1"/>
              <a:t>geophysics</a:t>
            </a:r>
            <a:r>
              <a:rPr lang="nb-NO" dirty="0"/>
              <a:t>, </a:t>
            </a:r>
            <a:r>
              <a:rPr lang="nb-NO" dirty="0" err="1"/>
              <a:t>geotechnics</a:t>
            </a:r>
            <a:r>
              <a:rPr lang="nb-NO" dirty="0"/>
              <a:t>, </a:t>
            </a:r>
            <a:r>
              <a:rPr lang="nb-NO" dirty="0" err="1"/>
              <a:t>geostatistics</a:t>
            </a:r>
            <a:r>
              <a:rPr lang="nb-NO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43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0BA3-C9C7-4860-B9CF-78077899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Ten</a:t>
            </a:r>
            <a:r>
              <a:rPr lang="nb-NO" dirty="0"/>
              <a:t> </a:t>
            </a:r>
            <a:r>
              <a:rPr lang="nb-NO" dirty="0" err="1"/>
              <a:t>noorden</a:t>
            </a:r>
            <a:r>
              <a:rPr lang="nb-NO" dirty="0"/>
              <a:t> van de </a:t>
            </a:r>
            <a:r>
              <a:rPr lang="nb-NO" dirty="0" err="1"/>
              <a:t>Waddeneilanden</a:t>
            </a:r>
            <a:r>
              <a:rPr lang="nb-NO" dirty="0"/>
              <a:t> WFZ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3182-3FDF-4B59-ADDA-47C5E453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315076" cy="3694176"/>
          </a:xfrm>
        </p:spPr>
        <p:txBody>
          <a:bodyPr>
            <a:normAutofit/>
          </a:bodyPr>
          <a:lstStyle/>
          <a:p>
            <a:r>
              <a:rPr lang="nb-NO" sz="2000" dirty="0" err="1"/>
              <a:t>Seismic</a:t>
            </a:r>
            <a:r>
              <a:rPr lang="nb-NO" sz="2000" dirty="0"/>
              <a:t> data has </a:t>
            </a:r>
            <a:r>
              <a:rPr lang="nb-NO" sz="2000" dirty="0" err="1"/>
              <a:t>been</a:t>
            </a:r>
            <a:r>
              <a:rPr lang="nb-NO" sz="2000" dirty="0"/>
              <a:t> </a:t>
            </a:r>
            <a:r>
              <a:rPr lang="nb-NO" sz="2000" dirty="0" err="1"/>
              <a:t>through</a:t>
            </a:r>
            <a:r>
              <a:rPr lang="nb-NO" sz="2000" dirty="0"/>
              <a:t>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inversion</a:t>
            </a:r>
            <a:endParaRPr lang="nb-NO" sz="2000" dirty="0"/>
          </a:p>
          <a:p>
            <a:pPr lvl="1"/>
            <a:r>
              <a:rPr lang="nb-NO" sz="1800" dirty="0"/>
              <a:t>Good </a:t>
            </a:r>
            <a:r>
              <a:rPr lang="nb-NO" sz="1800" dirty="0" err="1"/>
              <a:t>ground</a:t>
            </a:r>
            <a:r>
              <a:rPr lang="nb-NO" sz="1800" dirty="0"/>
              <a:t> </a:t>
            </a:r>
            <a:r>
              <a:rPr lang="nb-NO" sz="1800" dirty="0" err="1"/>
              <a:t>truth</a:t>
            </a:r>
            <a:r>
              <a:rPr lang="nb-NO" sz="1800" dirty="0"/>
              <a:t> basis for training and testing</a:t>
            </a:r>
          </a:p>
          <a:p>
            <a:r>
              <a:rPr lang="en-GB" sz="2000" dirty="0"/>
              <a:t>NGI has provided a machine learning deliverable for the project</a:t>
            </a:r>
          </a:p>
          <a:p>
            <a:pPr lvl="1"/>
            <a:r>
              <a:rPr lang="en-GB" sz="1800" dirty="0"/>
              <a:t>Good grounds for comparison of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7AF7C-00CF-4465-B9BD-AF8916F7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92" y="2478024"/>
            <a:ext cx="5810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9D1A-E17A-4CFA-9EDA-F60CC78F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Project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93296-C972-4743-BCAE-2BF37589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8092"/>
            <a:ext cx="5582992" cy="383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06CCA-27D2-4E4B-965B-B6A19590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" y="2647578"/>
            <a:ext cx="6057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F6DF-AC32-4AD5-8D48-E22295E5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0838-9988-4455-9F5B-ABC2DE61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Currently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reports </a:t>
            </a:r>
            <a:r>
              <a:rPr lang="nb-NO" dirty="0" err="1"/>
              <a:t>associated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and taking notes. I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IGM report, </a:t>
            </a:r>
            <a:r>
              <a:rPr lang="nb-NO" dirty="0" err="1"/>
              <a:t>but</a:t>
            </a:r>
            <a:r>
              <a:rPr lang="nb-NO" dirty="0"/>
              <a:t> I plan to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GGM and GIR as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r>
              <a:rPr lang="nb-NO" dirty="0"/>
              <a:t>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hoping</a:t>
            </a:r>
            <a:r>
              <a:rPr lang="nb-NO" dirty="0"/>
              <a:t> to be </a:t>
            </a:r>
            <a:r>
              <a:rPr lang="nb-NO" dirty="0" err="1"/>
              <a:t>finished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IGM report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meeting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took</a:t>
            </a:r>
            <a:r>
              <a:rPr lang="nb-NO" dirty="0"/>
              <a:t> more time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anticipated</a:t>
            </a:r>
            <a:endParaRPr lang="nb-NO" dirty="0"/>
          </a:p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anticipating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taking longer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anticipated</a:t>
            </a:r>
            <a:r>
              <a:rPr lang="nb-NO" dirty="0"/>
              <a:t>, so </a:t>
            </a:r>
            <a:r>
              <a:rPr lang="nb-NO" dirty="0" err="1"/>
              <a:t>we’ll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52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BEDD-9DB2-4AD4-9751-06A3361D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Timeline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5949-30E1-4D50-A54B-BC886888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298103" cy="3694176"/>
          </a:xfrm>
        </p:spPr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have </a:t>
            </a:r>
            <a:r>
              <a:rPr lang="nb-NO" dirty="0" err="1"/>
              <a:t>the</a:t>
            </a:r>
            <a:r>
              <a:rPr lang="nb-NO" dirty="0"/>
              <a:t> ML </a:t>
            </a:r>
            <a:r>
              <a:rPr lang="nb-NO" dirty="0" err="1"/>
              <a:t>working</a:t>
            </a:r>
            <a:r>
              <a:rPr lang="nb-NO" dirty="0"/>
              <a:t> by </a:t>
            </a:r>
            <a:r>
              <a:rPr lang="nb-NO" dirty="0" err="1"/>
              <a:t>christmas</a:t>
            </a:r>
            <a:endParaRPr lang="nb-NO" dirty="0"/>
          </a:p>
          <a:p>
            <a:pPr lvl="1"/>
            <a:r>
              <a:rPr lang="nb-NO" dirty="0" err="1"/>
              <a:t>Retrain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randomly</a:t>
            </a:r>
            <a:r>
              <a:rPr lang="nb-NO" dirty="0"/>
              <a:t> </a:t>
            </a:r>
            <a:r>
              <a:rPr lang="nb-NO" dirty="0" err="1"/>
              <a:t>initialized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b="1" dirty="0" err="1"/>
              <a:t>regularly</a:t>
            </a:r>
            <a:r>
              <a:rPr lang="nb-NO" dirty="0"/>
              <a:t> to </a:t>
            </a:r>
            <a:r>
              <a:rPr lang="nb-NO" dirty="0" err="1"/>
              <a:t>investigate</a:t>
            </a:r>
            <a:r>
              <a:rPr lang="nb-NO" dirty="0"/>
              <a:t> multiple minima</a:t>
            </a:r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, it </a:t>
            </a:r>
            <a:r>
              <a:rPr lang="nb-NO" dirty="0" err="1"/>
              <a:t>may</a:t>
            </a:r>
            <a:r>
              <a:rPr lang="nb-NO" dirty="0"/>
              <a:t>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extend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scope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to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geostatistical</a:t>
            </a:r>
            <a:r>
              <a:rPr lang="nb-NO" dirty="0"/>
              <a:t> 3D </a:t>
            </a:r>
            <a:r>
              <a:rPr lang="nb-NO" dirty="0" err="1"/>
              <a:t>interpolation</a:t>
            </a:r>
            <a:endParaRPr lang="nb-NO" dirty="0"/>
          </a:p>
          <a:p>
            <a:r>
              <a:rPr lang="nb-NO" dirty="0"/>
              <a:t>New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status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</a:t>
            </a:r>
            <a:r>
              <a:rPr lang="nb-NO" dirty="0" err="1"/>
              <a:t>regularly</a:t>
            </a:r>
            <a:endParaRPr lang="nb-NO" dirty="0"/>
          </a:p>
          <a:p>
            <a:pPr lvl="1"/>
            <a:r>
              <a:rPr lang="nb-NO" dirty="0"/>
              <a:t>At </a:t>
            </a:r>
            <a:r>
              <a:rPr lang="nb-NO" dirty="0" err="1"/>
              <a:t>least</a:t>
            </a:r>
            <a:r>
              <a:rPr lang="nb-NO" dirty="0"/>
              <a:t> in </a:t>
            </a:r>
            <a:r>
              <a:rPr lang="nb-NO" dirty="0" err="1"/>
              <a:t>every</a:t>
            </a:r>
            <a:r>
              <a:rPr lang="nb-NO" dirty="0"/>
              <a:t> general </a:t>
            </a:r>
            <a:r>
              <a:rPr lang="nb-NO" dirty="0" err="1"/>
              <a:t>meeting</a:t>
            </a:r>
            <a:r>
              <a:rPr lang="nb-NO" dirty="0"/>
              <a:t> (</a:t>
            </a:r>
            <a:r>
              <a:rPr lang="nb-NO" dirty="0" err="1"/>
              <a:t>monthly</a:t>
            </a:r>
            <a:r>
              <a:rPr lang="nb-NO" dirty="0"/>
              <a:t>),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elsewhere</a:t>
            </a:r>
            <a:r>
              <a:rPr lang="nb-NO" dirty="0"/>
              <a:t> as </a:t>
            </a:r>
            <a:r>
              <a:rPr lang="nb-NO" dirty="0" err="1"/>
              <a:t>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49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51B8-0AEB-49B3-90E2-A80EFD1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 (digital </a:t>
            </a:r>
            <a:r>
              <a:rPr lang="nb-NO" dirty="0" err="1"/>
              <a:t>infrastructure</a:t>
            </a:r>
            <a:r>
              <a:rPr lang="nb-NO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35BE-A7CE-4313-9FF3-7C07AA0F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Tensorflow.keras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ML</a:t>
            </a:r>
          </a:p>
          <a:p>
            <a:pPr lvl="1"/>
            <a:r>
              <a:rPr lang="nb-NO" dirty="0"/>
              <a:t>I </a:t>
            </a:r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miniconda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 </a:t>
            </a:r>
            <a:r>
              <a:rPr lang="nb-NO" dirty="0" err="1"/>
              <a:t>containing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relevant </a:t>
            </a:r>
            <a:r>
              <a:rPr lang="nb-NO" dirty="0" err="1"/>
              <a:t>packages</a:t>
            </a:r>
            <a:r>
              <a:rPr lang="nb-NO" dirty="0"/>
              <a:t>,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wait</a:t>
            </a:r>
            <a:r>
              <a:rPr lang="nb-NO" dirty="0"/>
              <a:t> </a:t>
            </a:r>
            <a:r>
              <a:rPr lang="nb-NO" dirty="0" err="1"/>
              <a:t>until</a:t>
            </a:r>
            <a:r>
              <a:rPr lang="nb-NO" dirty="0"/>
              <a:t> I start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to </a:t>
            </a:r>
            <a:r>
              <a:rPr lang="nb-NO" dirty="0" err="1"/>
              <a:t>export</a:t>
            </a:r>
            <a:r>
              <a:rPr lang="nb-NO" dirty="0"/>
              <a:t> a </a:t>
            </a:r>
            <a:r>
              <a:rPr lang="nb-NO" dirty="0" err="1"/>
              <a:t>yml</a:t>
            </a:r>
            <a:r>
              <a:rPr lang="nb-NO" dirty="0"/>
              <a:t> file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is a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have alle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updated</a:t>
            </a:r>
            <a:r>
              <a:rPr lang="nb-NO" dirty="0"/>
              <a:t> files</a:t>
            </a:r>
          </a:p>
          <a:p>
            <a:pPr lvl="1"/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, I must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as a </a:t>
            </a:r>
            <a:r>
              <a:rPr lang="nb-NO" dirty="0" err="1"/>
              <a:t>contributor</a:t>
            </a:r>
            <a:endParaRPr lang="nb-NO" dirty="0"/>
          </a:p>
          <a:p>
            <a:pPr lvl="1"/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, and </a:t>
            </a:r>
            <a:r>
              <a:rPr lang="nb-NO" dirty="0" err="1"/>
              <a:t>work</a:t>
            </a:r>
            <a:r>
              <a:rPr lang="nb-NO" dirty="0"/>
              <a:t> log</a:t>
            </a:r>
          </a:p>
          <a:p>
            <a:r>
              <a:rPr lang="nb-NO" dirty="0"/>
              <a:t>For </a:t>
            </a:r>
            <a:r>
              <a:rPr lang="nb-NO" dirty="0" err="1"/>
              <a:t>writing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Overleaf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2"/>
              </a:rPr>
              <a:t>https://www.overleaf.com/read/tzwckfrpfbvw</a:t>
            </a:r>
            <a:r>
              <a:rPr lang="nb-NO" dirty="0"/>
              <a:t> </a:t>
            </a:r>
          </a:p>
          <a:p>
            <a:r>
              <a:rPr lang="nb-NO" dirty="0"/>
              <a:t>For </a:t>
            </a:r>
            <a:r>
              <a:rPr lang="nb-NO" dirty="0" err="1"/>
              <a:t>citations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Zotero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429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0"/>
      </a:lt2>
      <a:accent1>
        <a:srgbClr val="45AFAE"/>
      </a:accent1>
      <a:accent2>
        <a:srgbClr val="3B81B1"/>
      </a:accent2>
      <a:accent3>
        <a:srgbClr val="4D62C3"/>
      </a:accent3>
      <a:accent4>
        <a:srgbClr val="5A3EB2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9457019D10524BA2EE120DFA1AE6D8" ma:contentTypeVersion="12" ma:contentTypeDescription="Opprett et nytt dokument." ma:contentTypeScope="" ma:versionID="448971300e3e908049932ea285d6ac90">
  <xsd:schema xmlns:xsd="http://www.w3.org/2001/XMLSchema" xmlns:xs="http://www.w3.org/2001/XMLSchema" xmlns:p="http://schemas.microsoft.com/office/2006/metadata/properties" xmlns:ns3="a55fa175-6382-43b9-aff5-d7307f697fc1" xmlns:ns4="b9f3292d-4775-4e83-af09-7d60675e39f3" targetNamespace="http://schemas.microsoft.com/office/2006/metadata/properties" ma:root="true" ma:fieldsID="ff0424fa62092feeaa306be5d30ad0bc" ns3:_="" ns4:_="">
    <xsd:import namespace="a55fa175-6382-43b9-aff5-d7307f697fc1"/>
    <xsd:import namespace="b9f3292d-4775-4e83-af09-7d60675e3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fa175-6382-43b9-aff5-d7307f697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3292d-4775-4e83-af09-7d60675e39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C1D168-2A2F-4A76-B1FF-D0F26B96B6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0D94FE-6C36-4EAD-9793-4895E298C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fa175-6382-43b9-aff5-d7307f697fc1"/>
    <ds:schemaRef ds:uri="b9f3292d-4775-4e83-af09-7d60675e3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D7C084-CC82-4387-8087-FC40A1FC936A}">
  <ds:schemaRefs>
    <ds:schemaRef ds:uri="http://purl.org/dc/elements/1.1/"/>
    <ds:schemaRef ds:uri="http://schemas.microsoft.com/office/2006/metadata/properties"/>
    <ds:schemaRef ds:uri="b9f3292d-4775-4e83-af09-7d60675e39f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55fa175-6382-43b9-aff5-d7307f697fc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AccentBoxVTI</vt:lpstr>
      <vt:lpstr>01/09 2022 Meeting</vt:lpstr>
      <vt:lpstr>Plan for this meeting</vt:lpstr>
      <vt:lpstr>Working title</vt:lpstr>
      <vt:lpstr>Key project motivations</vt:lpstr>
      <vt:lpstr>Ten noorden van de Waddeneilanden WFZ</vt:lpstr>
      <vt:lpstr>Project</vt:lpstr>
      <vt:lpstr>Status</vt:lpstr>
      <vt:lpstr>Timeline of work</vt:lpstr>
      <vt:lpstr>Resources (digital infrastructure)</vt:lpstr>
      <vt:lpstr>Time management</vt:lpstr>
      <vt:lpstr>Mutual expectations</vt:lpstr>
      <vt:lpstr>Groups and meetings</vt:lpstr>
      <vt:lpstr>Accessing the team</vt:lpstr>
      <vt:lpstr>Next meeting</vt:lpstr>
      <vt:lpstr>Thoughts / Feedback ?</vt:lpstr>
      <vt:lpstr>Discussion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Sjur Beyer</dc:creator>
  <cp:lastModifiedBy>Sjur Beyer</cp:lastModifiedBy>
  <cp:revision>14</cp:revision>
  <dcterms:created xsi:type="dcterms:W3CDTF">2022-08-22T11:34:15Z</dcterms:created>
  <dcterms:modified xsi:type="dcterms:W3CDTF">2022-08-31T19:41:36Z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0x010100529457019D10524BA2EE120DFA1AE6D8</vt:lpwstr>
  </property>
</Properties>
</file>