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1" r:id="rId7"/>
    <p:sldId id="259" r:id="rId8"/>
    <p:sldId id="258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ACF-D008-442C-993A-06B8C883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3E66-95DF-4A98-B915-AE8BFD21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A0CC-4509-429B-917C-4AE77ED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3540-4629-4E73-9308-D1AF07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D89F-9974-435C-8BC0-019E899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F6F-9F9B-41C8-B6BE-71EB603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4488-9520-4946-8284-F25EAF44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9D32-D684-40A6-B743-7688E36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E3FE-A5DB-4084-888A-DBCD0D1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CFFD-AC7F-4467-8149-CF2FDD6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4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E9F0-57EE-4704-B46C-481C1617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294A-17CC-4A76-A2D3-A9B694E3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057B-5817-4817-A3A5-58E243E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5A3A-B199-456D-A436-0B699DB5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2D91-A8BE-46EE-8BEB-6979795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AE83-79A3-4B1D-813B-184CA75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4425-F033-4655-B753-024BBA8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6354-F99E-4406-9F26-2090DF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B228-1243-4001-9254-35D658FC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554-4DDE-442D-BDAD-75BCEC8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251-BC05-4C53-A5F6-33A00608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ABED-3781-4ACA-B84C-7453DDD6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CACB-4D89-49B1-84CF-6F9FD81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4716-D53E-4958-9595-E1E8FDF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A95B-F26C-4FBD-AFEF-BEB1800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72C-554D-4B60-800D-AAEBFA3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3F3-156A-4C03-9B7D-372F0E00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6823-39FA-47F3-8487-7953AD73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6F4-1353-4C07-BB12-0839A026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B37D-9428-4060-977A-24C19D9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F1F-4932-4A54-8504-1470FB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3031-BF79-4393-96AA-499FE5D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23CE-D307-4C12-8765-242D8EA6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988F-34FC-4329-9C81-F224BB2F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4BF81-1071-4174-8F1C-6DF06731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4921-E2DC-4067-A52F-3741025A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D7BD-D026-425C-9436-47FA59B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B9A7-0207-41A7-84C8-16BC43A0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3BD7-35C1-46DC-AA70-8F7B2AD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117-07CE-4CF7-8232-FDBE30E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0EE6-8478-4609-B0A6-629E3CF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8AD5-4AD6-4DCA-8393-7CC636C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7441-C6FF-4285-97B1-544C0E9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97937-526B-4F6A-9079-4D3E83A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F80ED-A8A3-47D0-9F84-A50CE4D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527E-AFB9-4124-A938-D91A9FA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B04-39B4-4C2B-99B8-9575C64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D2D1-2404-43F6-8111-819C6B4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BF3B-19E6-4196-AFF3-5533C2D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4477-CB77-4335-AF6B-7C0D0811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9BC7-24B4-4C24-A4D8-FAD3E2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CCE8-860D-426B-A95A-DA437A0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B42-436B-42CA-B76E-8D1D5133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1B2E-2D8D-4C77-AA25-E0D3E7C2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4530-C079-4692-BB97-E535D7A3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143B-0EBD-4B93-872F-C09E5BC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B7B2-F2B6-4DC5-9273-28EA1B5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3C05-301F-44BD-8A46-7549999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92CBE-EA33-424E-BE7B-CF68AC4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40B3-30D1-4AD7-AC3B-DF6EAA2E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B8F8-7430-45F0-8F9B-C55D1A8F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3C2B-3F22-4204-A663-520AACC933AB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28C-A551-4751-A2EC-A109764E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78D-3079-4D72-A6F9-7CA80844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B800-AF8C-49AD-A8CD-BE73ECCD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ML Meeting:  15/09 2022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474-E7FD-4087-9EDC-D7BC817A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Sjur Beyer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B5C0-EDED-4E5D-9D77-3386F7E5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Next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meeting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8338-C8EC-448D-A305-9E6E9B70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3200" dirty="0"/>
              <a:t>General Meeting: </a:t>
            </a:r>
            <a:r>
              <a:rPr lang="nb-NO" sz="3200" b="1" dirty="0"/>
              <a:t>5/10 2022</a:t>
            </a:r>
          </a:p>
          <a:p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a </a:t>
            </a:r>
            <a:r>
              <a:rPr lang="nb-NO" sz="2000" dirty="0" err="1"/>
              <a:t>meeting</a:t>
            </a:r>
            <a:r>
              <a:rPr lang="nb-NO" sz="2000" dirty="0"/>
              <a:t> </a:t>
            </a:r>
            <a:r>
              <a:rPr lang="nb-NO" sz="2000" dirty="0" err="1"/>
              <a:t>before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time as </a:t>
            </a:r>
            <a:r>
              <a:rPr lang="nb-NO" sz="2000" dirty="0" err="1"/>
              <a:t>well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684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C3B5-B407-494C-8550-9EC2F0C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Purpose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B92D-6928-414C-80EA-824A7B8F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Demonstrate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infrastructure</a:t>
            </a:r>
            <a:endParaRPr lang="nb-NO" sz="2000" dirty="0"/>
          </a:p>
          <a:p>
            <a:r>
              <a:rPr lang="nb-NO" sz="2000" dirty="0" err="1"/>
              <a:t>Performance</a:t>
            </a:r>
            <a:r>
              <a:rPr lang="nb-NO" sz="2000" dirty="0"/>
              <a:t> </a:t>
            </a:r>
            <a:r>
              <a:rPr lang="nb-NO" sz="2000" dirty="0" err="1"/>
              <a:t>evaluation</a:t>
            </a:r>
            <a:endParaRPr lang="nb-NO" sz="2000" dirty="0"/>
          </a:p>
          <a:p>
            <a:pPr lvl="1"/>
            <a:r>
              <a:rPr lang="nb-NO" sz="1600" dirty="0"/>
              <a:t>Visual </a:t>
            </a:r>
            <a:r>
              <a:rPr lang="nb-NO" sz="1600" dirty="0" err="1"/>
              <a:t>comparison</a:t>
            </a:r>
            <a:endParaRPr lang="nb-NO" sz="1600" dirty="0"/>
          </a:p>
          <a:p>
            <a:r>
              <a:rPr lang="nb-NO" sz="2000" dirty="0"/>
              <a:t>Model </a:t>
            </a:r>
            <a:r>
              <a:rPr lang="nb-NO" sz="2000" dirty="0" err="1"/>
              <a:t>storage</a:t>
            </a:r>
            <a:endParaRPr lang="nb-NO" sz="2000" dirty="0"/>
          </a:p>
          <a:p>
            <a:pPr lvl="1"/>
            <a:r>
              <a:rPr lang="nb-NO" sz="1600" dirty="0"/>
              <a:t>Transfer </a:t>
            </a:r>
            <a:r>
              <a:rPr lang="nb-NO" sz="1600" dirty="0" err="1"/>
              <a:t>learning</a:t>
            </a:r>
            <a:endParaRPr lang="nb-NO" sz="16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33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64FF9-9F73-4D4D-AAFD-1C04C11F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How far </a:t>
            </a:r>
            <a:r>
              <a:rPr lang="nb-NO" sz="4000" dirty="0" err="1">
                <a:solidFill>
                  <a:srgbClr val="FFFFFF"/>
                </a:solidFill>
              </a:rPr>
              <a:t>did</a:t>
            </a:r>
            <a:r>
              <a:rPr lang="nb-NO" sz="4000" dirty="0">
                <a:solidFill>
                  <a:srgbClr val="FFFFFF"/>
                </a:solidFill>
              </a:rPr>
              <a:t> I </a:t>
            </a:r>
            <a:r>
              <a:rPr lang="nb-NO" sz="4000" dirty="0" err="1">
                <a:solidFill>
                  <a:srgbClr val="FFFFFF"/>
                </a:solidFill>
              </a:rPr>
              <a:t>get</a:t>
            </a:r>
            <a:r>
              <a:rPr lang="nb-NO" sz="4000" dirty="0">
                <a:solidFill>
                  <a:srgbClr val="FFFFFF"/>
                </a:solidFill>
              </a:rPr>
              <a:t>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0F21-65DE-42A9-8F93-737639ED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</a:t>
            </a:r>
            <a:r>
              <a:rPr lang="en-GB" sz="1200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all needed </a:t>
            </a:r>
            <a:r>
              <a:rPr lang="en-GB" sz="1200" b="1" dirty="0">
                <a:solidFill>
                  <a:schemeClr val="accent6"/>
                </a:solidFill>
              </a:rPr>
              <a:t>architectures</a:t>
            </a:r>
          </a:p>
          <a:p>
            <a:pPr lvl="2"/>
            <a:r>
              <a:rPr lang="en-GB" sz="1200" dirty="0"/>
              <a:t>Implemented transfer learning loss functions</a:t>
            </a:r>
          </a:p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 logging script</a:t>
            </a:r>
          </a:p>
          <a:p>
            <a:pPr lvl="2"/>
            <a:r>
              <a:rPr lang="en-GB" sz="1200" dirty="0"/>
              <a:t>Gotten familiar with loading the data from NGI’s TNW folder (</a:t>
            </a:r>
            <a:r>
              <a:rPr lang="en-GB" sz="1200" dirty="0" err="1"/>
              <a:t>OpendTect</a:t>
            </a:r>
            <a:r>
              <a:rPr lang="en-GB" sz="1200" dirty="0"/>
              <a:t> etc.)</a:t>
            </a:r>
          </a:p>
          <a:p>
            <a:pPr lvl="2"/>
            <a:r>
              <a:rPr lang="en-GB" sz="1200" dirty="0"/>
              <a:t>Ran at least one algorithm with summary statistics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8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9894-4DCD-4892-B6B1-96DA1FB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Infrastructure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876B-DDF8-4314-B987-4526731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Goal: Make it as forwards </a:t>
            </a:r>
            <a:r>
              <a:rPr lang="nb-NO" sz="2000" dirty="0" err="1"/>
              <a:t>compatible</a:t>
            </a:r>
            <a:r>
              <a:rPr lang="nb-NO" sz="2000" dirty="0"/>
              <a:t> as </a:t>
            </a:r>
            <a:r>
              <a:rPr lang="nb-NO" sz="2000" dirty="0" err="1"/>
              <a:t>possible</a:t>
            </a:r>
            <a:endParaRPr lang="nb-NO" sz="2000" dirty="0"/>
          </a:p>
          <a:p>
            <a:pPr lvl="1"/>
            <a:r>
              <a:rPr lang="nb-NO" sz="1600" dirty="0"/>
              <a:t>I </a:t>
            </a:r>
            <a:r>
              <a:rPr lang="nb-NO" sz="1600" dirty="0" err="1"/>
              <a:t>want</a:t>
            </a:r>
            <a:r>
              <a:rPr lang="nb-NO" sz="1600" dirty="0"/>
              <a:t> to have a </a:t>
            </a:r>
            <a:r>
              <a:rPr lang="nb-NO" sz="1600" dirty="0" err="1"/>
              <a:t>good</a:t>
            </a:r>
            <a:r>
              <a:rPr lang="nb-NO" sz="1600" dirty="0"/>
              <a:t> </a:t>
            </a:r>
            <a:r>
              <a:rPr lang="nb-NO" sz="1600" dirty="0" err="1"/>
              <a:t>enough</a:t>
            </a:r>
            <a:r>
              <a:rPr lang="nb-NO" sz="1600" dirty="0"/>
              <a:t> </a:t>
            </a:r>
            <a:r>
              <a:rPr lang="nb-NO" sz="1600" dirty="0" err="1"/>
              <a:t>infrastructure</a:t>
            </a:r>
            <a:r>
              <a:rPr lang="nb-NO" sz="1600" dirty="0"/>
              <a:t>, so </a:t>
            </a:r>
            <a:r>
              <a:rPr lang="nb-NO" sz="1600" dirty="0" err="1"/>
              <a:t>that</a:t>
            </a:r>
            <a:r>
              <a:rPr lang="nb-NO" sz="1600" dirty="0"/>
              <a:t> I </a:t>
            </a:r>
            <a:r>
              <a:rPr lang="nb-NO" sz="1600" dirty="0" err="1"/>
              <a:t>will</a:t>
            </a:r>
            <a:r>
              <a:rPr lang="nb-NO" sz="1600" dirty="0"/>
              <a:t> not have to make grand </a:t>
            </a:r>
            <a:r>
              <a:rPr lang="nb-NO" sz="1600" dirty="0" err="1"/>
              <a:t>changes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future</a:t>
            </a:r>
            <a:r>
              <a:rPr lang="nb-NO" sz="1600" dirty="0"/>
              <a:t>, </a:t>
            </a:r>
            <a:r>
              <a:rPr lang="nb-NO" sz="1600" dirty="0" err="1"/>
              <a:t>which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leave</a:t>
            </a:r>
            <a:r>
              <a:rPr lang="nb-NO" sz="1600" dirty="0"/>
              <a:t> older </a:t>
            </a:r>
            <a:r>
              <a:rPr lang="nb-NO" sz="1600" dirty="0" err="1"/>
              <a:t>models</a:t>
            </a:r>
            <a:r>
              <a:rPr lang="nb-NO" sz="1600" dirty="0"/>
              <a:t> non </a:t>
            </a:r>
            <a:r>
              <a:rPr lang="nb-NO" sz="1600" dirty="0" err="1"/>
              <a:t>compatible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newer</a:t>
            </a:r>
            <a:r>
              <a:rPr lang="nb-NO" sz="1600" dirty="0"/>
              <a:t> </a:t>
            </a:r>
            <a:r>
              <a:rPr lang="nb-NO" sz="1600" dirty="0" err="1"/>
              <a:t>ones</a:t>
            </a:r>
            <a:endParaRPr lang="nb-NO" sz="1600" dirty="0"/>
          </a:p>
          <a:p>
            <a:r>
              <a:rPr lang="nb-NO" sz="2000" dirty="0"/>
              <a:t>This </a:t>
            </a:r>
            <a:r>
              <a:rPr lang="nb-NO" sz="2000" dirty="0" err="1"/>
              <a:t>affects</a:t>
            </a:r>
            <a:r>
              <a:rPr lang="nb-NO" sz="2000" dirty="0"/>
              <a:t>:</a:t>
            </a:r>
          </a:p>
          <a:p>
            <a:pPr lvl="1"/>
            <a:r>
              <a:rPr lang="nb-NO" sz="1600" dirty="0"/>
              <a:t>How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architectures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set</a:t>
            </a:r>
            <a:r>
              <a:rPr lang="nb-NO" sz="1600" dirty="0"/>
              <a:t> up</a:t>
            </a:r>
            <a:endParaRPr lang="en-GB" sz="1200" dirty="0"/>
          </a:p>
          <a:p>
            <a:pPr lvl="2"/>
            <a:r>
              <a:rPr lang="en-GB" sz="1200" dirty="0"/>
              <a:t>Implementing new architectures should not be harder than just writing </a:t>
            </a:r>
            <a:r>
              <a:rPr lang="en-GB" sz="1200" b="1" dirty="0"/>
              <a:t>one</a:t>
            </a:r>
            <a:r>
              <a:rPr lang="en-GB" sz="1200" dirty="0"/>
              <a:t> new function</a:t>
            </a:r>
          </a:p>
          <a:p>
            <a:pPr lvl="2"/>
            <a:r>
              <a:rPr lang="en-GB" sz="1200" dirty="0"/>
              <a:t>Running different set ups, data sets, dilation rates etc. should not need coding specific to the training instance</a:t>
            </a:r>
          </a:p>
          <a:p>
            <a:pPr lvl="3"/>
            <a:r>
              <a:rPr lang="en-GB" sz="1000" dirty="0"/>
              <a:t>2DTCN should handle to be passed 1DTCN parameters and vice versa. Random forest should know to ignore TCN params</a:t>
            </a:r>
          </a:p>
          <a:p>
            <a:pPr lvl="2"/>
            <a:r>
              <a:rPr lang="nb-NO" sz="1200" dirty="0" err="1"/>
              <a:t>Writing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instructions</a:t>
            </a:r>
            <a:r>
              <a:rPr lang="nb-NO" sz="1200" dirty="0"/>
              <a:t> for </a:t>
            </a:r>
            <a:r>
              <a:rPr lang="nb-NO" sz="1200" dirty="0" err="1"/>
              <a:t>trying</a:t>
            </a:r>
            <a:r>
              <a:rPr lang="nb-NO" sz="1200" dirty="0"/>
              <a:t> </a:t>
            </a:r>
            <a:r>
              <a:rPr lang="nb-NO" sz="1200" dirty="0" err="1"/>
              <a:t>out</a:t>
            </a:r>
            <a:r>
              <a:rPr lang="nb-NO" sz="1200" dirty="0"/>
              <a:t> different </a:t>
            </a:r>
            <a:r>
              <a:rPr lang="nb-NO" sz="1200" dirty="0" err="1"/>
              <a:t>permutations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parameters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very</a:t>
            </a:r>
            <a:r>
              <a:rPr lang="nb-NO" sz="1200" dirty="0"/>
              <a:t> </a:t>
            </a:r>
            <a:r>
              <a:rPr lang="nb-NO" sz="1200" dirty="0" err="1"/>
              <a:t>easy</a:t>
            </a:r>
            <a:r>
              <a:rPr lang="nb-NO" sz="1200" dirty="0"/>
              <a:t> to do</a:t>
            </a:r>
          </a:p>
        </p:txBody>
      </p:sp>
    </p:spTree>
    <p:extLst>
      <p:ext uri="{BB962C8B-B14F-4D97-AF65-F5344CB8AC3E}">
        <p14:creationId xmlns:p14="http://schemas.microsoft.com/office/powerpoint/2010/main" val="254451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F147E-F845-49FC-A029-8023E8E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Control JSON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B60-5772-4497-8421-F796D9D0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3001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0153-7CFE-49DA-9D15-258E7CE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Performance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evaluation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2909-E2A0-49AD-BA81-90606507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66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D3B8-276F-46FA-9392-8B71BA7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Visual </a:t>
            </a:r>
            <a:r>
              <a:rPr lang="nb-NO" sz="4000" dirty="0" err="1">
                <a:solidFill>
                  <a:srgbClr val="FFFFFF"/>
                </a:solidFill>
              </a:rPr>
              <a:t>comparisons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63CE-F701-4A16-91A0-95347A9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To </a:t>
            </a:r>
            <a:r>
              <a:rPr lang="nb-NO" sz="2000" dirty="0" err="1"/>
              <a:t>see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capture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 </a:t>
            </a:r>
            <a:r>
              <a:rPr lang="nb-NO" sz="2000" dirty="0" err="1"/>
              <a:t>properly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be </a:t>
            </a:r>
            <a:r>
              <a:rPr lang="nb-NO" sz="2000" dirty="0" err="1"/>
              <a:t>written</a:t>
            </a:r>
            <a:r>
              <a:rPr lang="nb-NO" sz="2000" dirty="0"/>
              <a:t>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creates</a:t>
            </a:r>
            <a:r>
              <a:rPr lang="nb-NO" sz="2000" dirty="0"/>
              <a:t> an image </a:t>
            </a:r>
            <a:r>
              <a:rPr lang="nb-NO" sz="2000" dirty="0" err="1"/>
              <a:t>containing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input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, and </a:t>
            </a:r>
            <a:r>
              <a:rPr lang="nb-NO" sz="2000" dirty="0" err="1"/>
              <a:t>reconstructed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endParaRPr lang="nb-NO" sz="2000" dirty="0"/>
          </a:p>
          <a:p>
            <a:pPr lvl="1"/>
            <a:r>
              <a:rPr lang="nb-NO" sz="1600" dirty="0"/>
              <a:t>Python </a:t>
            </a:r>
            <a:r>
              <a:rPr lang="nb-NO" sz="1600" dirty="0" err="1"/>
              <a:t>implementation</a:t>
            </a:r>
            <a:r>
              <a:rPr lang="nb-NO" sz="1600" dirty="0"/>
              <a:t> for </a:t>
            </a:r>
            <a:r>
              <a:rPr lang="nb-NO" sz="1600" dirty="0" err="1"/>
              <a:t>this</a:t>
            </a:r>
            <a:r>
              <a:rPr lang="nb-NO" sz="1600" dirty="0"/>
              <a:t>;</a:t>
            </a:r>
            <a:r>
              <a:rPr lang="nb-NO" sz="1600" i="1" dirty="0"/>
              <a:t> </a:t>
            </a:r>
            <a:r>
              <a:rPr lang="nb-NO" sz="1600" i="1" dirty="0" err="1"/>
              <a:t>else</a:t>
            </a:r>
            <a:r>
              <a:rPr lang="nb-NO" sz="1600" i="1" dirty="0"/>
              <a:t> </a:t>
            </a:r>
            <a:r>
              <a:rPr lang="nb-NO" sz="1600" dirty="0"/>
              <a:t>-&gt; </a:t>
            </a:r>
            <a:r>
              <a:rPr lang="nb-NO" sz="1600" dirty="0" err="1"/>
              <a:t>Postscript</a:t>
            </a:r>
            <a:endParaRPr lang="nb-NO" sz="1600" dirty="0"/>
          </a:p>
          <a:p>
            <a:r>
              <a:rPr lang="nb-NO" sz="2000" dirty="0" err="1"/>
              <a:t>Also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predicted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 </a:t>
            </a:r>
            <a:r>
              <a:rPr lang="nb-NO" sz="2000" dirty="0" err="1"/>
              <a:t>vs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true </a:t>
            </a:r>
            <a:r>
              <a:rPr lang="nb-NO" sz="2000" dirty="0" err="1"/>
              <a:t>values</a:t>
            </a:r>
            <a:r>
              <a:rPr lang="nb-NO" sz="2000" dirty="0"/>
              <a:t>, </a:t>
            </a:r>
            <a:r>
              <a:rPr lang="nb-NO" sz="2000" dirty="0" err="1"/>
              <a:t>maybe</a:t>
            </a:r>
            <a:r>
              <a:rPr lang="nb-NO" sz="2000" dirty="0"/>
              <a:t> </a:t>
            </a:r>
            <a:r>
              <a:rPr lang="nb-NO" sz="2000" dirty="0" err="1"/>
              <a:t>displaying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prediction</a:t>
            </a:r>
            <a:r>
              <a:rPr lang="nb-NO" sz="2000" dirty="0"/>
              <a:t> </a:t>
            </a:r>
            <a:r>
              <a:rPr lang="nb-NO" sz="2000" dirty="0" err="1"/>
              <a:t>error</a:t>
            </a:r>
            <a:endParaRPr lang="nb-NO" sz="2000" dirty="0"/>
          </a:p>
          <a:p>
            <a:r>
              <a:rPr lang="nb-NO" sz="2000" dirty="0"/>
              <a:t>Using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b="1" dirty="0" err="1"/>
              <a:t>acoustic</a:t>
            </a:r>
            <a:r>
              <a:rPr lang="nb-NO" sz="2000" b="1" dirty="0"/>
              <a:t> </a:t>
            </a:r>
            <a:r>
              <a:rPr lang="nb-NO" sz="2000" b="1" dirty="0" err="1"/>
              <a:t>impedance</a:t>
            </a:r>
            <a:r>
              <a:rPr lang="nb-NO" sz="2000" dirty="0"/>
              <a:t>, it is </a:t>
            </a:r>
            <a:r>
              <a:rPr lang="nb-NO" sz="2000" dirty="0" err="1"/>
              <a:t>possible</a:t>
            </a:r>
            <a:r>
              <a:rPr lang="nb-NO" sz="2000" dirty="0"/>
              <a:t> to </a:t>
            </a:r>
            <a:r>
              <a:rPr lang="nb-NO" sz="2000" dirty="0" err="1"/>
              <a:t>get</a:t>
            </a:r>
            <a:r>
              <a:rPr lang="nb-NO" sz="2000" dirty="0"/>
              <a:t> a </a:t>
            </a:r>
            <a:r>
              <a:rPr lang="nb-NO" sz="2000" dirty="0" err="1"/>
              <a:t>overlay</a:t>
            </a:r>
            <a:r>
              <a:rPr lang="nb-NO" sz="2000" dirty="0"/>
              <a:t> heat </a:t>
            </a:r>
            <a:r>
              <a:rPr lang="nb-NO" sz="2000" dirty="0" err="1"/>
              <a:t>map</a:t>
            </a:r>
            <a:r>
              <a:rPr lang="nb-NO" sz="2000" dirty="0"/>
              <a:t>, </a:t>
            </a:r>
            <a:r>
              <a:rPr lang="nb-NO" sz="2000" dirty="0" err="1"/>
              <a:t>which</a:t>
            </a:r>
            <a:r>
              <a:rPr lang="nb-NO" sz="2000" dirty="0"/>
              <a:t> displays </a:t>
            </a:r>
            <a:r>
              <a:rPr lang="nb-NO" sz="2000" dirty="0" err="1"/>
              <a:t>what</a:t>
            </a:r>
            <a:r>
              <a:rPr lang="nb-NO" sz="2000" dirty="0"/>
              <a:t> areas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encounters</a:t>
            </a:r>
            <a:r>
              <a:rPr lang="nb-NO" sz="2000" dirty="0"/>
              <a:t> </a:t>
            </a:r>
            <a:r>
              <a:rPr lang="nb-NO" sz="2000" dirty="0" err="1"/>
              <a:t>issues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most</a:t>
            </a:r>
          </a:p>
          <a:p>
            <a:pPr lvl="1"/>
            <a:r>
              <a:rPr lang="nb-NO" sz="1600" dirty="0" err="1"/>
              <a:t>Can</a:t>
            </a:r>
            <a:r>
              <a:rPr lang="nb-NO" sz="1600" dirty="0"/>
              <a:t> </a:t>
            </a:r>
            <a:r>
              <a:rPr lang="nb-NO" sz="1600" dirty="0" err="1"/>
              <a:t>see</a:t>
            </a:r>
            <a:r>
              <a:rPr lang="nb-NO" sz="1600" dirty="0"/>
              <a:t> </a:t>
            </a:r>
            <a:r>
              <a:rPr lang="nb-NO" sz="1600" dirty="0" err="1"/>
              <a:t>if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same </a:t>
            </a:r>
            <a:r>
              <a:rPr lang="nb-NO" sz="1600" dirty="0" err="1"/>
              <a:t>thing</a:t>
            </a:r>
            <a:r>
              <a:rPr lang="nb-NO" sz="1600" dirty="0"/>
              <a:t> </a:t>
            </a:r>
            <a:r>
              <a:rPr lang="nb-NO" sz="1600" dirty="0" err="1"/>
              <a:t>appear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a different </a:t>
            </a:r>
            <a:r>
              <a:rPr lang="nb-NO" sz="1600" dirty="0" err="1"/>
              <a:t>noise</a:t>
            </a:r>
            <a:r>
              <a:rPr lang="nb-NO" sz="1600" dirty="0"/>
              <a:t> </a:t>
            </a:r>
            <a:r>
              <a:rPr lang="nb-NO" sz="1600" dirty="0" err="1"/>
              <a:t>profile</a:t>
            </a:r>
            <a:r>
              <a:rPr lang="nb-NO" sz="1600" dirty="0"/>
              <a:t> or </a:t>
            </a:r>
            <a:r>
              <a:rPr lang="nb-NO" sz="1600" dirty="0" err="1"/>
              <a:t>denoising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914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6845-0AED-4642-B528-3A26E06C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Storing </a:t>
            </a:r>
            <a:r>
              <a:rPr lang="nb-NO" sz="4000" dirty="0" err="1">
                <a:solidFill>
                  <a:srgbClr val="FFFFFF"/>
                </a:solidFill>
              </a:rPr>
              <a:t>the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B76F-F51B-4F9E-BDE9-3E3C8D4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Functions</a:t>
            </a:r>
            <a:r>
              <a:rPr lang="nb-NO" sz="2000" dirty="0"/>
              <a:t> for </a:t>
            </a:r>
            <a:r>
              <a:rPr lang="nb-NO" sz="2000" dirty="0" err="1"/>
              <a:t>this</a:t>
            </a:r>
            <a:r>
              <a:rPr lang="nb-NO" sz="2000" dirty="0"/>
              <a:t> is </a:t>
            </a:r>
            <a:r>
              <a:rPr lang="nb-NO" sz="2000" dirty="0" err="1"/>
              <a:t>located</a:t>
            </a:r>
            <a:r>
              <a:rPr lang="nb-NO" sz="2000" dirty="0"/>
              <a:t> in \Scripts\Log.py</a:t>
            </a:r>
          </a:p>
          <a:p>
            <a:r>
              <a:rPr lang="nb-NO" sz="2000" dirty="0"/>
              <a:t>Models </a:t>
            </a:r>
            <a:r>
              <a:rPr lang="nb-NO" sz="2000" dirty="0" err="1"/>
              <a:t>get</a:t>
            </a:r>
            <a:r>
              <a:rPr lang="nb-NO" sz="2000" dirty="0"/>
              <a:t> </a:t>
            </a:r>
            <a:r>
              <a:rPr lang="nb-NO" sz="2000" dirty="0" err="1"/>
              <a:t>stored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\Models folder</a:t>
            </a:r>
          </a:p>
          <a:p>
            <a:pPr lvl="1"/>
            <a:r>
              <a:rPr lang="nb-NO" sz="1600" dirty="0"/>
              <a:t>New ran </a:t>
            </a:r>
            <a:r>
              <a:rPr lang="nb-NO" sz="1600" dirty="0" err="1"/>
              <a:t>models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categorized</a:t>
            </a:r>
            <a:r>
              <a:rPr lang="nb-NO" sz="1600" dirty="0"/>
              <a:t> in folders by </a:t>
            </a:r>
            <a:r>
              <a:rPr lang="nb-NO" sz="1600" dirty="0" err="1"/>
              <a:t>datetime</a:t>
            </a:r>
            <a:endParaRPr lang="nb-NO" sz="1600" dirty="0"/>
          </a:p>
          <a:p>
            <a:pPr lvl="1"/>
            <a:r>
              <a:rPr lang="en-GB" sz="1600" dirty="0"/>
              <a:t>In the folder will be a JSON file containing the parameters used for the model</a:t>
            </a:r>
          </a:p>
          <a:p>
            <a:pPr lvl="2"/>
            <a:r>
              <a:rPr lang="en-GB" sz="1200" dirty="0"/>
              <a:t>The JSON file should also contain </a:t>
            </a:r>
            <a:r>
              <a:rPr lang="en-GB" sz="1200" b="1" dirty="0"/>
              <a:t>summary statistics</a:t>
            </a:r>
            <a:r>
              <a:rPr lang="en-GB" sz="1200" dirty="0"/>
              <a:t>, and potentially which synthetic data were used</a:t>
            </a:r>
          </a:p>
          <a:p>
            <a:pPr lvl="1"/>
            <a:r>
              <a:rPr lang="en-GB" sz="1600" dirty="0"/>
              <a:t>In the folder will also be a folder containing the weights</a:t>
            </a:r>
          </a:p>
          <a:p>
            <a:pPr lvl="1"/>
            <a:r>
              <a:rPr lang="en-GB" sz="1600" dirty="0"/>
              <a:t>There should also be a folder for visual comparisons</a:t>
            </a:r>
          </a:p>
          <a:p>
            <a:r>
              <a:rPr lang="en-GB" sz="2000" dirty="0"/>
              <a:t>I’ll write a function which makes it easy to load the </a:t>
            </a:r>
            <a:r>
              <a:rPr lang="en-GB" sz="2000" dirty="0" err="1"/>
              <a:t>keras</a:t>
            </a:r>
            <a:r>
              <a:rPr lang="en-GB" sz="2000" dirty="0"/>
              <a:t> object for further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220011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D3415-4D6C-4BC5-9378-D7A5A394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Transfer </a:t>
            </a:r>
            <a:r>
              <a:rPr lang="nb-NO" sz="4000" dirty="0" err="1">
                <a:solidFill>
                  <a:srgbClr val="FFFFFF"/>
                </a:solidFill>
              </a:rPr>
              <a:t>learning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6C86-7E96-4CF0-AE2B-A2B248D8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The </a:t>
            </a:r>
            <a:r>
              <a:rPr lang="nb-NO" sz="2000" dirty="0" err="1"/>
              <a:t>three</a:t>
            </a:r>
            <a:r>
              <a:rPr lang="nb-NO" sz="2000" dirty="0"/>
              <a:t> best </a:t>
            </a:r>
            <a:r>
              <a:rPr lang="nb-NO" sz="2000" dirty="0" err="1"/>
              <a:t>predicting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kept</a:t>
            </a:r>
            <a:r>
              <a:rPr lang="nb-NO" sz="2000" dirty="0"/>
              <a:t> </a:t>
            </a:r>
            <a:r>
              <a:rPr lang="nb-NO" sz="2000" dirty="0" err="1"/>
              <a:t>track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, and </a:t>
            </a:r>
            <a:r>
              <a:rPr lang="nb-NO" sz="2000" dirty="0" err="1"/>
              <a:t>when</a:t>
            </a:r>
            <a:r>
              <a:rPr lang="nb-NO" sz="2000" dirty="0"/>
              <a:t> training </a:t>
            </a:r>
            <a:r>
              <a:rPr lang="nb-NO" sz="2000" dirty="0" err="1"/>
              <a:t>new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weights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</a:t>
            </a:r>
            <a:r>
              <a:rPr lang="nb-NO" sz="2000" dirty="0" err="1"/>
              <a:t>initiated</a:t>
            </a:r>
            <a:r>
              <a:rPr lang="nb-NO" sz="2000" dirty="0"/>
              <a:t> 1. </a:t>
            </a:r>
            <a:r>
              <a:rPr lang="nb-NO" sz="2000" dirty="0" err="1"/>
              <a:t>Randomly</a:t>
            </a:r>
            <a:r>
              <a:rPr lang="nb-NO" sz="2000" dirty="0"/>
              <a:t>, 2. Using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extraction</a:t>
            </a:r>
            <a:r>
              <a:rPr lang="nb-NO" sz="2000" dirty="0"/>
              <a:t> </a:t>
            </a:r>
            <a:r>
              <a:rPr lang="nb-NO" sz="2000" dirty="0" err="1"/>
              <a:t>module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best </a:t>
            </a:r>
            <a:r>
              <a:rPr lang="nb-NO" sz="2000" dirty="0" err="1"/>
              <a:t>performing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. 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performs</a:t>
            </a:r>
            <a:r>
              <a:rPr lang="nb-NO" sz="2000" dirty="0"/>
              <a:t> </a:t>
            </a:r>
            <a:r>
              <a:rPr lang="nb-NO" sz="2000" dirty="0" err="1"/>
              <a:t>even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, It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replace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top</a:t>
            </a:r>
            <a:r>
              <a:rPr lang="nb-NO" sz="2000" dirty="0"/>
              <a:t> </a:t>
            </a:r>
            <a:r>
              <a:rPr lang="nb-NO" sz="2000" dirty="0" err="1"/>
              <a:t>three</a:t>
            </a:r>
            <a:r>
              <a:rPr lang="nb-NO" sz="2000" dirty="0"/>
              <a:t> list</a:t>
            </a:r>
          </a:p>
          <a:p>
            <a:pPr lvl="1"/>
            <a:r>
              <a:rPr lang="nb-NO" sz="1600" dirty="0" err="1"/>
              <a:t>Overfitting</a:t>
            </a:r>
            <a:r>
              <a:rPr lang="nb-NO" sz="1600" dirty="0"/>
              <a:t> </a:t>
            </a:r>
            <a:r>
              <a:rPr lang="nb-NO" sz="1600" dirty="0" err="1"/>
              <a:t>may</a:t>
            </a:r>
            <a:r>
              <a:rPr lang="nb-NO" sz="1600" dirty="0"/>
              <a:t> be an </a:t>
            </a:r>
            <a:r>
              <a:rPr lang="nb-NO" sz="1600" dirty="0" err="1"/>
              <a:t>issue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this</a:t>
            </a:r>
            <a:endParaRPr lang="nb-NO" sz="1600" dirty="0"/>
          </a:p>
          <a:p>
            <a:r>
              <a:rPr lang="nb-NO" sz="2000" dirty="0" err="1"/>
              <a:t>Another</a:t>
            </a:r>
            <a:r>
              <a:rPr lang="nb-NO" sz="2000" dirty="0"/>
              <a:t> </a:t>
            </a:r>
            <a:r>
              <a:rPr lang="nb-NO" sz="2000" dirty="0" err="1"/>
              <a:t>option</a:t>
            </a:r>
            <a:r>
              <a:rPr lang="nb-NO" sz="2000" dirty="0"/>
              <a:t>: Using </a:t>
            </a:r>
            <a:r>
              <a:rPr lang="nb-NO" sz="2000" dirty="0" err="1"/>
              <a:t>monte</a:t>
            </a:r>
            <a:r>
              <a:rPr lang="nb-NO" sz="2000" dirty="0"/>
              <a:t> </a:t>
            </a:r>
            <a:r>
              <a:rPr lang="nb-NO" sz="2000" dirty="0" err="1"/>
              <a:t>carlo</a:t>
            </a:r>
            <a:r>
              <a:rPr lang="nb-NO" sz="2000" dirty="0"/>
              <a:t> </a:t>
            </a:r>
            <a:r>
              <a:rPr lang="nb-NO" sz="2000" dirty="0" err="1"/>
              <a:t>tree</a:t>
            </a:r>
            <a:r>
              <a:rPr lang="nb-NO" sz="2000" dirty="0"/>
              <a:t> </a:t>
            </a:r>
            <a:r>
              <a:rPr lang="nb-NO" sz="2000" dirty="0" err="1"/>
              <a:t>search</a:t>
            </a:r>
            <a:r>
              <a:rPr lang="nb-NO" sz="2000" dirty="0"/>
              <a:t> </a:t>
            </a:r>
            <a:r>
              <a:rPr lang="nb-NO" sz="2000" dirty="0" err="1"/>
              <a:t>based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all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71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ML Meeting:  15/09 2022</vt:lpstr>
      <vt:lpstr>Purpose</vt:lpstr>
      <vt:lpstr>How far did I get?</vt:lpstr>
      <vt:lpstr>Infrastructure</vt:lpstr>
      <vt:lpstr>Control JSON</vt:lpstr>
      <vt:lpstr>Performance evaluation</vt:lpstr>
      <vt:lpstr>Visual comparisons</vt:lpstr>
      <vt:lpstr>Storing the models</vt:lpstr>
      <vt:lpstr>Transfer learning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Meeting:  15/09 2022</dc:title>
  <dc:creator>Sjur Beyer</dc:creator>
  <cp:lastModifiedBy>Sjur Beyer</cp:lastModifiedBy>
  <cp:revision>6</cp:revision>
  <dcterms:created xsi:type="dcterms:W3CDTF">2022-09-07T10:43:30Z</dcterms:created>
  <dcterms:modified xsi:type="dcterms:W3CDTF">2022-09-07T13:16:45Z</dcterms:modified>
</cp:coreProperties>
</file>