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B18C-70F6-4D14-A603-16A279E0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DA47-AE3A-478C-8CE0-C54D8C26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806-3242-435F-85B5-96C4A0C5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E4C6-15B5-4C1F-8775-E291859C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CE61-43E4-47C0-99D3-12CFC689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3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09D7-07A0-4897-B2D4-A73924AA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96CA4-680B-4790-A33E-EBBB24C3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CF1-028B-4F5D-AC14-BC594BB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CE16-F852-4760-84D5-BFDA3788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FC8C-3FBA-4A8A-9E93-25A87D79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0D526-A421-4CDA-8F2A-A34064D7F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97CAB-66F8-439D-80F5-113E6715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56DE-E349-4845-82D0-258A8AF8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5628-88A8-4493-8C6A-AD797A98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06B6-8F67-4926-9B5A-3801C11D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AEE-ACCC-4EB6-A5B1-942C22EB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5A38-5895-40A9-80F9-26F99A91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F296-478B-4843-BBAA-2675122B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59FF-223A-4EE3-9AAA-15A35D92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ECB1-B9BC-42E3-B019-C5417FA9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9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4733-BB06-4CEA-8BB7-2EE25FD9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F12F9-34E9-484F-ADBD-40D318BA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40B-3B35-48A9-ABA2-8F74B91D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AE96-6631-4181-8464-5D34A52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AF5F-D2F2-4CB0-A9B4-5248AF2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31F-0DA7-4E54-A3E5-FFB4BDC0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1605-F7C7-463F-86D8-84F1054B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A225-8CCB-4E73-9E01-9B7C53ABD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C21-8686-4DD3-AA9D-B2CC9BA6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7281-1319-44AB-9918-EFA703C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3E157-7B43-45AF-99BD-F1C18EBA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291B-AFFE-4648-B5BD-1C0539D1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42C5-C17D-47B5-9096-1F73F7FB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AB5E-79B5-41C4-A20E-3506DDF7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3CB01-78F2-4400-91BC-078D14A1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39D5E-82A5-4062-B810-55840BF1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0040D-9122-45B2-8234-18B30E3D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A846B-F3C2-4B71-94AB-32E8E7F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E3DA-06CF-4E28-AF9F-7CA0B3E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FD86-591E-4969-B008-003C369D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C582E-8901-4E9B-AE55-D5837CAB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C92D-D7FB-40BD-BDBF-05DA5118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24F6-14B6-4C57-AD0A-93ED2185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CDFE4-CD97-403D-8AD0-86C58E6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C2E35-61C3-43D3-8864-B4267FBD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C166-D3C4-4900-905C-C846D27A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5DFC-81BC-4064-AF6E-842BCAD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8306-64EA-4242-8525-B36C9835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0E856-F93E-4F58-8482-2562BF27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284E5-7480-44AA-8281-8AAD1B7E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133AF-A37B-45C3-BED8-19EBD0DF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ED22F-8C5D-4516-8740-6E567F57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3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336B-7A12-46D6-A672-9F339867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A959C-07D0-4031-BC67-853634FF3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4A8C2-67C1-4A78-90D2-1D37BEE1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A97C-DB72-4D1F-A79C-9A6762DB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4CA0-8C28-4C16-B50F-A446C0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1086-C8ED-4E57-B074-0664D337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9C106-ABC9-477F-8408-5F163E0D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4F22-283A-44CA-9397-531E8313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A14D-3CCD-46BA-AF79-AC84A529A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FCB1-EF73-420F-A4A1-D04C8F94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2C1-45A3-4347-BADD-01F36C487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7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94F-7D6A-44B2-A01F-C24127F23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r>
              <a:rPr lang="nb-NO" dirty="0"/>
              <a:t> 03.11.2022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0531-16E8-44D9-9C45-8EDE97B5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A141-5424-46C4-ACB1-4974D04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Contents/</a:t>
            </a:r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0CC-4B8C-41C3-A74A-91827D2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Second to last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</a:t>
            </a:r>
          </a:p>
          <a:p>
            <a:r>
              <a:rPr lang="nb-NO" dirty="0"/>
              <a:t>Status </a:t>
            </a:r>
            <a:r>
              <a:rPr lang="nb-NO" dirty="0" err="1"/>
              <a:t>update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AC05-0A0D-4605-B4E2-1C92DE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6BE8-0F5C-47CF-8DE1-3074342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~1000 lines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1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General meeting 03.11.2022</vt:lpstr>
      <vt:lpstr>Contents/motivations</vt:lpstr>
      <vt:lpstr>Progress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03.11.2022</dc:title>
  <dc:creator>Sjur Beyer</dc:creator>
  <cp:lastModifiedBy>Sjur Beyer</cp:lastModifiedBy>
  <cp:revision>1</cp:revision>
  <dcterms:created xsi:type="dcterms:W3CDTF">2022-11-01T13:34:03Z</dcterms:created>
  <dcterms:modified xsi:type="dcterms:W3CDTF">2022-11-01T13:38:22Z</dcterms:modified>
</cp:coreProperties>
</file>