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75" r:id="rId5"/>
    <p:sldId id="262" r:id="rId6"/>
    <p:sldId id="259" r:id="rId7"/>
    <p:sldId id="261" r:id="rId8"/>
    <p:sldId id="272" r:id="rId9"/>
    <p:sldId id="263" r:id="rId10"/>
    <p:sldId id="264" r:id="rId11"/>
    <p:sldId id="270" r:id="rId12"/>
    <p:sldId id="273" r:id="rId13"/>
    <p:sldId id="274" r:id="rId14"/>
    <p:sldId id="265" r:id="rId15"/>
    <p:sldId id="266" r:id="rId16"/>
    <p:sldId id="260" r:id="rId17"/>
    <p:sldId id="268" r:id="rId18"/>
    <p:sldId id="26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gpu.io/forums/builds/2020-12-5-lenovo-thinkpad-x280-intel-hd-620-8th-4-i7-8550u-pny-rtx-3090-xlr8-gddr6-24gb-32gbps-tb3-razer-core-x-ubuntu-20-04-lesss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/>
              <a:t>2nd </a:t>
            </a:r>
            <a:r>
              <a:rPr lang="nb-NO" dirty="0" err="1"/>
              <a:t>try</a:t>
            </a:r>
            <a:endParaRPr lang="en-GB" dirty="0"/>
          </a:p>
        </p:txBody>
      </p:sp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1E03888-DF5E-4193-9BDB-B79BCEFA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3" y="445858"/>
            <a:ext cx="3728777" cy="2799382"/>
          </a:xfrm>
        </p:spPr>
      </p:pic>
      <p:pic>
        <p:nvPicPr>
          <p:cNvPr id="7" name="Picture 6" descr="A field of red flowers&#10;&#10;Description automatically generated with medium confidence">
            <a:extLst>
              <a:ext uri="{FF2B5EF4-FFF2-40B4-BE49-F238E27FC236}">
                <a16:creationId xmlns:a16="http://schemas.microsoft.com/office/drawing/2014/main" id="{14625A65-1375-4462-894C-E356A01C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5" y="3614730"/>
            <a:ext cx="3728775" cy="279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69" y="2118050"/>
            <a:ext cx="6016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ocean</a:t>
            </a:r>
            <a:r>
              <a:rPr lang="nb-NO" b="1" dirty="0"/>
              <a:t> </a:t>
            </a:r>
            <a:r>
              <a:rPr lang="nb-NO" b="1" dirty="0" err="1"/>
              <a:t>bottom</a:t>
            </a:r>
            <a:r>
              <a:rPr lang="nb-NO" b="1" dirty="0"/>
              <a:t> </a:t>
            </a:r>
            <a:r>
              <a:rPr lang="nb-NO" b="1" dirty="0" err="1"/>
              <a:t>reflector</a:t>
            </a:r>
            <a:r>
              <a:rPr lang="nb-NO" b="1" dirty="0"/>
              <a:t> </a:t>
            </a:r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= 1.28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C4A22-A1B3-40C4-9970-2B95DA8A4E2A}"/>
              </a:ext>
            </a:extLst>
          </p:cNvPr>
          <p:cNvSpPr txBox="1"/>
          <p:nvPr/>
        </p:nvSpPr>
        <p:spPr>
          <a:xfrm>
            <a:off x="6610525" y="2875908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B85A9-FC18-4394-ADEC-47CF69CAF029}"/>
              </a:ext>
            </a:extLst>
          </p:cNvPr>
          <p:cNvSpPr txBox="1"/>
          <p:nvPr/>
        </p:nvSpPr>
        <p:spPr>
          <a:xfrm>
            <a:off x="6610524" y="599812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1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5899-1F6E-4570-9D84-AD790929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1" y="993771"/>
            <a:ext cx="5021182" cy="4870457"/>
          </a:xfrm>
        </p:spPr>
        <p:txBody>
          <a:bodyPr/>
          <a:lstStyle/>
          <a:p>
            <a:r>
              <a:rPr lang="nb-NO" dirty="0"/>
              <a:t>3rd </a:t>
            </a:r>
            <a:r>
              <a:rPr lang="nb-NO" dirty="0" err="1"/>
              <a:t>try</a:t>
            </a:r>
            <a:endParaRPr lang="en-GB" dirty="0"/>
          </a:p>
        </p:txBody>
      </p:sp>
      <p:pic>
        <p:nvPicPr>
          <p:cNvPr id="5" name="Content Placeholder 4" descr="A picture containing orange, blue&#10;&#10;Description automatically generated">
            <a:extLst>
              <a:ext uri="{FF2B5EF4-FFF2-40B4-BE49-F238E27FC236}">
                <a16:creationId xmlns:a16="http://schemas.microsoft.com/office/drawing/2014/main" id="{B684979F-B809-444F-83E1-FEE1BB531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520330"/>
            <a:ext cx="5021262" cy="37697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74B80-D54C-4BC5-80C2-F5B14EAEE2F9}"/>
              </a:ext>
            </a:extLst>
          </p:cNvPr>
          <p:cNvSpPr txBox="1"/>
          <p:nvPr/>
        </p:nvSpPr>
        <p:spPr>
          <a:xfrm>
            <a:off x="849086" y="2472612"/>
            <a:ext cx="3918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</a:t>
            </a:r>
            <a:r>
              <a:rPr lang="nb-NO" b="1" dirty="0">
                <a:solidFill>
                  <a:srgbClr val="FF0000"/>
                </a:solidFill>
              </a:rPr>
              <a:t>128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12</a:t>
            </a:r>
          </a:p>
          <a:p>
            <a:endParaRPr lang="en-GB" dirty="0"/>
          </a:p>
          <a:p>
            <a:r>
              <a:rPr lang="en-GB" dirty="0"/>
              <a:t>Loss 	</a:t>
            </a:r>
            <a:r>
              <a:rPr lang="nb-NO" dirty="0"/>
              <a:t>≈ </a:t>
            </a:r>
            <a:r>
              <a:rPr lang="en-GB" dirty="0"/>
              <a:t>0.016</a:t>
            </a:r>
          </a:p>
          <a:p>
            <a:r>
              <a:rPr lang="en-GB" dirty="0"/>
              <a:t>Runtime 	</a:t>
            </a:r>
            <a:r>
              <a:rPr lang="nb-NO" dirty="0"/>
              <a:t>≈ 2h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0D637-7B48-4C5B-849F-99C3865A1AA5}"/>
              </a:ext>
            </a:extLst>
          </p:cNvPr>
          <p:cNvSpPr txBox="1"/>
          <p:nvPr/>
        </p:nvSpPr>
        <p:spPr>
          <a:xfrm>
            <a:off x="6662738" y="1107347"/>
            <a:ext cx="16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1D176-E9F5-4C83-868A-5506EFD176F5}"/>
              </a:ext>
            </a:extLst>
          </p:cNvPr>
          <p:cNvSpPr txBox="1"/>
          <p:nvPr/>
        </p:nvSpPr>
        <p:spPr>
          <a:xfrm>
            <a:off x="9278224" y="110734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5899-1F6E-4570-9D84-AD790929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1" y="993771"/>
            <a:ext cx="5021182" cy="4870457"/>
          </a:xfrm>
        </p:spPr>
        <p:txBody>
          <a:bodyPr/>
          <a:lstStyle/>
          <a:p>
            <a:r>
              <a:rPr lang="nb-NO" dirty="0"/>
              <a:t>4th </a:t>
            </a:r>
            <a:r>
              <a:rPr lang="nb-NO" dirty="0" err="1"/>
              <a:t>try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4B80-D54C-4BC5-80C2-F5B14EAEE2F9}"/>
              </a:ext>
            </a:extLst>
          </p:cNvPr>
          <p:cNvSpPr txBox="1"/>
          <p:nvPr/>
        </p:nvSpPr>
        <p:spPr>
          <a:xfrm>
            <a:off x="849086" y="2472612"/>
            <a:ext cx="3918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</a:t>
            </a:r>
            <a:r>
              <a:rPr lang="nb-NO" b="1" dirty="0">
                <a:solidFill>
                  <a:srgbClr val="FF0000"/>
                </a:solidFill>
              </a:rPr>
              <a:t>1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12</a:t>
            </a:r>
          </a:p>
          <a:p>
            <a:endParaRPr lang="en-GB" dirty="0"/>
          </a:p>
          <a:p>
            <a:r>
              <a:rPr lang="en-GB" dirty="0"/>
              <a:t>Loss 	</a:t>
            </a:r>
            <a:r>
              <a:rPr lang="nb-NO" dirty="0"/>
              <a:t>≈ </a:t>
            </a:r>
            <a:r>
              <a:rPr lang="en-GB" dirty="0"/>
              <a:t>0.4842</a:t>
            </a:r>
          </a:p>
          <a:p>
            <a:r>
              <a:rPr lang="en-GB" dirty="0"/>
              <a:t>Runtime 	</a:t>
            </a:r>
            <a:r>
              <a:rPr lang="nb-NO" dirty="0"/>
              <a:t>≈ 31min</a:t>
            </a:r>
            <a:endParaRPr lang="en-GB" dirty="0"/>
          </a:p>
        </p:txBody>
      </p:sp>
      <p:pic>
        <p:nvPicPr>
          <p:cNvPr id="10" name="Content Placeholder 9" descr="A picture containing blue, crowd&#10;&#10;Description automatically generated">
            <a:extLst>
              <a:ext uri="{FF2B5EF4-FFF2-40B4-BE49-F238E27FC236}">
                <a16:creationId xmlns:a16="http://schemas.microsoft.com/office/drawing/2014/main" id="{DFCE7B82-A24A-4E7C-81DA-B6AA967A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520330"/>
            <a:ext cx="5021262" cy="37697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5C8293-CCBA-439A-A1FD-7093E4A5EE81}"/>
              </a:ext>
            </a:extLst>
          </p:cNvPr>
          <p:cNvSpPr txBox="1"/>
          <p:nvPr/>
        </p:nvSpPr>
        <p:spPr>
          <a:xfrm>
            <a:off x="6662738" y="1107347"/>
            <a:ext cx="16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4CD21-0C85-44A0-A2D2-E1A3AB0591CE}"/>
              </a:ext>
            </a:extLst>
          </p:cNvPr>
          <p:cNvSpPr txBox="1"/>
          <p:nvPr/>
        </p:nvSpPr>
        <p:spPr>
          <a:xfrm>
            <a:off x="9278224" y="110734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57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DC96-2E5B-4C41-8177-1B20DA4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367364" cy="1074128"/>
          </a:xfrm>
        </p:spPr>
        <p:txBody>
          <a:bodyPr/>
          <a:lstStyle/>
          <a:p>
            <a:r>
              <a:rPr lang="nb-NO" dirty="0"/>
              <a:t>5th</a:t>
            </a:r>
            <a:endParaRPr lang="en-GB" dirty="0"/>
          </a:p>
        </p:txBody>
      </p:sp>
      <p:pic>
        <p:nvPicPr>
          <p:cNvPr id="5" name="Content Placeholder 4" descr="A picture containing blue&#10;&#10;Description automatically generated">
            <a:extLst>
              <a:ext uri="{FF2B5EF4-FFF2-40B4-BE49-F238E27FC236}">
                <a16:creationId xmlns:a16="http://schemas.microsoft.com/office/drawing/2014/main" id="{FA8DEE59-AF73-4E1C-BACD-52470B295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520330"/>
            <a:ext cx="5021262" cy="37697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27FA8-2397-4E10-A2B3-C7804157CD4C}"/>
              </a:ext>
            </a:extLst>
          </p:cNvPr>
          <p:cNvSpPr txBox="1"/>
          <p:nvPr/>
        </p:nvSpPr>
        <p:spPr>
          <a:xfrm>
            <a:off x="819428" y="2476807"/>
            <a:ext cx="57370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</a:t>
            </a:r>
            <a:r>
              <a:rPr lang="nb-NO" b="1" dirty="0">
                <a:solidFill>
                  <a:srgbClr val="FF0000"/>
                </a:solidFill>
              </a:rPr>
              <a:t>2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12</a:t>
            </a:r>
          </a:p>
          <a:p>
            <a:endParaRPr lang="en-GB" dirty="0"/>
          </a:p>
          <a:p>
            <a:r>
              <a:rPr lang="en-GB" dirty="0"/>
              <a:t>Loss 	</a:t>
            </a:r>
            <a:r>
              <a:rPr lang="nb-NO" dirty="0"/>
              <a:t>≈ </a:t>
            </a:r>
            <a:r>
              <a:rPr lang="en-GB" dirty="0"/>
              <a:t>0.114</a:t>
            </a:r>
          </a:p>
          <a:p>
            <a:r>
              <a:rPr lang="en-GB" dirty="0"/>
              <a:t>Runtime 	</a:t>
            </a:r>
            <a:r>
              <a:rPr lang="nb-NO" dirty="0"/>
              <a:t>≈ 35min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9F756-4580-4964-BF9B-CF0CD4D712BF}"/>
              </a:ext>
            </a:extLst>
          </p:cNvPr>
          <p:cNvSpPr txBox="1"/>
          <p:nvPr/>
        </p:nvSpPr>
        <p:spPr>
          <a:xfrm>
            <a:off x="6662738" y="1107347"/>
            <a:ext cx="16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E7FDC-C3B7-4E1B-91D8-5647CDFD8E04}"/>
              </a:ext>
            </a:extLst>
          </p:cNvPr>
          <p:cNvSpPr txBox="1"/>
          <p:nvPr/>
        </p:nvSpPr>
        <p:spPr>
          <a:xfrm>
            <a:off x="9278224" y="110734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47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 err="1"/>
              <a:t>Optuna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69" y="2118050"/>
            <a:ext cx="601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</a:t>
            </a:r>
          </a:p>
          <a:p>
            <a:r>
              <a:rPr lang="nb-NO" dirty="0" err="1"/>
              <a:t>Dilations</a:t>
            </a:r>
            <a:r>
              <a:rPr lang="nb-NO" dirty="0"/>
              <a:t> = 	</a:t>
            </a:r>
          </a:p>
          <a:p>
            <a:r>
              <a:rPr lang="nb-NO" dirty="0" err="1"/>
              <a:t>batch_size</a:t>
            </a:r>
            <a:r>
              <a:rPr lang="nb-NO" dirty="0"/>
              <a:t> = 	</a:t>
            </a:r>
          </a:p>
          <a:p>
            <a:r>
              <a:rPr lang="nb-NO" dirty="0" err="1"/>
              <a:t>Epochs</a:t>
            </a:r>
            <a:r>
              <a:rPr lang="nb-NO" dirty="0"/>
              <a:t> = 	</a:t>
            </a:r>
          </a:p>
          <a:p>
            <a:endParaRPr lang="en-GB" dirty="0"/>
          </a:p>
          <a:p>
            <a:r>
              <a:rPr lang="en-GB" dirty="0"/>
              <a:t>Loss =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D5D42-CACB-4575-ABDF-6D777B9C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 be </a:t>
            </a:r>
            <a:r>
              <a:rPr lang="nb-NO" dirty="0" err="1"/>
              <a:t>continued</a:t>
            </a:r>
            <a:r>
              <a:rPr lang="nb-NO" dirty="0"/>
              <a:t>…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E88E3-81D2-4E05-9D86-BADEED75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536" y="1767499"/>
            <a:ext cx="5265096" cy="35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9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8547-6B73-4D3A-8DAD-DF16285C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407069" cy="4870457"/>
          </a:xfrm>
        </p:spPr>
        <p:txBody>
          <a:bodyPr>
            <a:normAutofit/>
          </a:bodyPr>
          <a:lstStyle/>
          <a:p>
            <a:r>
              <a:rPr lang="nb-NO" sz="3200" dirty="0"/>
              <a:t>All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this</a:t>
            </a:r>
            <a:r>
              <a:rPr lang="nb-NO" sz="3200" dirty="0"/>
              <a:t> is </a:t>
            </a:r>
            <a:r>
              <a:rPr lang="nb-NO" sz="3200" dirty="0" err="1"/>
              <a:t>before</a:t>
            </a:r>
            <a:r>
              <a:rPr lang="nb-NO" sz="3200" dirty="0"/>
              <a:t> </a:t>
            </a:r>
            <a:r>
              <a:rPr lang="nb-NO" sz="3200" dirty="0" err="1"/>
              <a:t>any</a:t>
            </a:r>
            <a:r>
              <a:rPr lang="nb-NO" sz="3200" dirty="0"/>
              <a:t> data </a:t>
            </a:r>
            <a:r>
              <a:rPr lang="nb-NO" sz="3200" dirty="0" err="1"/>
              <a:t>preperation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927D-D2D3-4865-89CC-D77207BF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prep </a:t>
            </a:r>
            <a:r>
              <a:rPr lang="nb-NO" dirty="0" err="1"/>
              <a:t>will</a:t>
            </a:r>
            <a:r>
              <a:rPr lang="nb-NO" dirty="0"/>
              <a:t> most </a:t>
            </a:r>
            <a:r>
              <a:rPr lang="nb-NO" dirty="0" err="1"/>
              <a:t>likely</a:t>
            </a:r>
            <a:r>
              <a:rPr lang="nb-NO" dirty="0"/>
              <a:t>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Normalizing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investigate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D60A3-8D71-4164-B5B8-C5D361CC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2617584"/>
            <a:ext cx="5259988" cy="32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3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353715"/>
          </a:xfrm>
        </p:spPr>
        <p:txBody>
          <a:bodyPr>
            <a:normAutofit/>
          </a:bodyPr>
          <a:lstStyle/>
          <a:p>
            <a:r>
              <a:rPr lang="nb-NO" sz="1800" dirty="0"/>
              <a:t>Still, a lot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code</a:t>
            </a:r>
            <a:r>
              <a:rPr lang="nb-NO" sz="1800" dirty="0"/>
              <a:t> </a:t>
            </a:r>
            <a:r>
              <a:rPr lang="nb-NO" sz="1800" dirty="0" err="1"/>
              <a:t>needs</a:t>
            </a:r>
            <a:r>
              <a:rPr lang="nb-NO" sz="1800" dirty="0"/>
              <a:t> </a:t>
            </a:r>
            <a:r>
              <a:rPr lang="nb-NO" sz="1800" dirty="0" err="1"/>
              <a:t>refinement</a:t>
            </a:r>
            <a:r>
              <a:rPr lang="nb-NO" sz="1800" dirty="0"/>
              <a:t>..</a:t>
            </a:r>
          </a:p>
          <a:p>
            <a:pPr marL="560070" lvl="1" indent="-285750"/>
            <a:r>
              <a:rPr lang="nb-NO" sz="1600" dirty="0" err="1"/>
              <a:t>Summary</a:t>
            </a:r>
            <a:r>
              <a:rPr lang="nb-NO" sz="1600" dirty="0"/>
              <a:t> stats</a:t>
            </a:r>
          </a:p>
          <a:p>
            <a:pPr marL="834390" lvl="3" indent="-285750"/>
            <a:r>
              <a:rPr lang="nb-NO" sz="1400" dirty="0"/>
              <a:t>In </a:t>
            </a:r>
            <a:r>
              <a:rPr lang="nb-NO" sz="1400" dirty="0" err="1"/>
              <a:t>keras</a:t>
            </a:r>
            <a:r>
              <a:rPr lang="nb-NO" sz="1400" dirty="0"/>
              <a:t>, </a:t>
            </a:r>
            <a:r>
              <a:rPr lang="nb-NO" sz="1400" dirty="0" err="1"/>
              <a:t>you</a:t>
            </a:r>
            <a:r>
              <a:rPr lang="nb-NO" sz="1400" dirty="0"/>
              <a:t> </a:t>
            </a:r>
            <a:r>
              <a:rPr lang="nb-NO" sz="1400" dirty="0" err="1"/>
              <a:t>can</a:t>
            </a:r>
            <a:r>
              <a:rPr lang="nb-NO" sz="1400" dirty="0"/>
              <a:t> </a:t>
            </a:r>
            <a:r>
              <a:rPr lang="nb-NO" sz="1400" dirty="0" err="1"/>
              <a:t>add</a:t>
            </a:r>
            <a:r>
              <a:rPr lang="nb-NO" sz="1400" dirty="0"/>
              <a:t> </a:t>
            </a:r>
            <a:r>
              <a:rPr lang="nb-NO" sz="1400" dirty="0" err="1"/>
              <a:t>metrics</a:t>
            </a:r>
            <a:r>
              <a:rPr lang="nb-NO" sz="1400" dirty="0"/>
              <a:t> (</a:t>
            </a:r>
            <a:r>
              <a:rPr lang="nb-NO" sz="1400" dirty="0" err="1"/>
              <a:t>exploring</a:t>
            </a:r>
            <a:r>
              <a:rPr lang="nb-NO" sz="1400" dirty="0"/>
              <a:t> </a:t>
            </a:r>
            <a:r>
              <a:rPr lang="nb-NO" sz="1400" dirty="0" err="1"/>
              <a:t>this</a:t>
            </a:r>
            <a:r>
              <a:rPr lang="nb-NO" sz="1400" dirty="0"/>
              <a:t>)</a:t>
            </a:r>
          </a:p>
          <a:p>
            <a:pPr marL="560070" lvl="1" indent="-285750"/>
            <a:r>
              <a:rPr lang="nb-NO" sz="1600" dirty="0" err="1"/>
              <a:t>Saving</a:t>
            </a:r>
            <a:r>
              <a:rPr lang="nb-NO" sz="1600" dirty="0"/>
              <a:t> input </a:t>
            </a:r>
            <a:r>
              <a:rPr lang="nb-NO" sz="1600" dirty="0" err="1"/>
              <a:t>config</a:t>
            </a:r>
            <a:endParaRPr lang="nb-NO" sz="1600" dirty="0"/>
          </a:p>
          <a:p>
            <a:pPr marL="560070" lvl="1" indent="-285750"/>
            <a:r>
              <a:rPr lang="nb-NO" sz="1600" dirty="0" err="1"/>
              <a:t>Config</a:t>
            </a:r>
            <a:r>
              <a:rPr lang="nb-NO" sz="1600" dirty="0"/>
              <a:t> </a:t>
            </a:r>
            <a:r>
              <a:rPr lang="nb-NO" sz="1600" dirty="0" err="1"/>
              <a:t>permutations</a:t>
            </a:r>
            <a:endParaRPr lang="nb-NO" sz="1600" dirty="0"/>
          </a:p>
          <a:p>
            <a:pPr marL="560070" lvl="1" indent="-285750"/>
            <a:r>
              <a:rPr lang="nb-NO" sz="1600" dirty="0" err="1"/>
              <a:t>Custom</a:t>
            </a:r>
            <a:r>
              <a:rPr lang="nb-NO" sz="1600" dirty="0"/>
              <a:t> loss </a:t>
            </a:r>
            <a:r>
              <a:rPr lang="nb-NO" sz="1600" dirty="0" err="1"/>
              <a:t>functions</a:t>
            </a:r>
            <a:endParaRPr lang="nb-NO" sz="1600" dirty="0"/>
          </a:p>
          <a:p>
            <a:pPr marL="560070" lvl="1" indent="-285750"/>
            <a:r>
              <a:rPr lang="nb-NO" sz="1600" dirty="0"/>
              <a:t>2D </a:t>
            </a:r>
            <a:r>
              <a:rPr lang="nb-NO" sz="1600" dirty="0" err="1"/>
              <a:t>convolutions</a:t>
            </a:r>
            <a:endParaRPr lang="nb-NO" sz="1800" dirty="0"/>
          </a:p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Not </a:t>
            </a:r>
            <a:r>
              <a:rPr lang="nb-NO" sz="1800" dirty="0" err="1"/>
              <a:t>supported</a:t>
            </a:r>
            <a:r>
              <a:rPr lang="nb-NO" sz="1800" dirty="0"/>
              <a:t> for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keras</a:t>
            </a:r>
            <a:r>
              <a:rPr lang="nb-NO" sz="1800" dirty="0"/>
              <a:t> </a:t>
            </a:r>
            <a:r>
              <a:rPr lang="nb-NO" sz="1800" dirty="0" err="1"/>
              <a:t>function</a:t>
            </a:r>
            <a:r>
              <a:rPr lang="nb-NO" sz="1800" dirty="0"/>
              <a:t>. Must </a:t>
            </a:r>
            <a:r>
              <a:rPr lang="nb-NO" sz="1800" dirty="0" err="1"/>
              <a:t>review</a:t>
            </a:r>
            <a:r>
              <a:rPr lang="nb-NO" sz="1800" dirty="0"/>
              <a:t> Mustafa, 2021 </a:t>
            </a:r>
            <a:r>
              <a:rPr lang="nb-NO" sz="1800" dirty="0" err="1"/>
              <a:t>paper</a:t>
            </a:r>
            <a:r>
              <a:rPr lang="nb-NO" sz="1800" dirty="0"/>
              <a:t> for </a:t>
            </a:r>
            <a:r>
              <a:rPr lang="nb-NO" sz="1800" dirty="0" err="1"/>
              <a:t>this</a:t>
            </a:r>
            <a:endParaRPr lang="nb-NO" sz="1800" dirty="0"/>
          </a:p>
          <a:p>
            <a:pPr marL="560070" lvl="1" indent="-285750"/>
            <a:r>
              <a:rPr lang="nb-NO" sz="1600" dirty="0"/>
              <a:t>I have </a:t>
            </a:r>
            <a:r>
              <a:rPr lang="nb-NO" sz="1600" dirty="0" err="1"/>
              <a:t>also</a:t>
            </a:r>
            <a:r>
              <a:rPr lang="nb-NO" sz="1600" dirty="0"/>
              <a:t> </a:t>
            </a:r>
            <a:r>
              <a:rPr lang="nb-NO" sz="1600" dirty="0" err="1"/>
              <a:t>found</a:t>
            </a:r>
            <a:r>
              <a:rPr lang="nb-NO" sz="1600" dirty="0"/>
              <a:t> his </a:t>
            </a:r>
            <a:r>
              <a:rPr lang="nb-NO" sz="1600" dirty="0" err="1"/>
              <a:t>code</a:t>
            </a:r>
            <a:r>
              <a:rPr lang="nb-NO" sz="1600" dirty="0"/>
              <a:t>, </a:t>
            </a:r>
            <a:r>
              <a:rPr lang="nb-NO" sz="1600" dirty="0" err="1"/>
              <a:t>however</a:t>
            </a:r>
            <a:r>
              <a:rPr lang="nb-NO" sz="1600" dirty="0"/>
              <a:t> </a:t>
            </a:r>
            <a:r>
              <a:rPr lang="nb-NO" sz="1600" dirty="0" err="1"/>
              <a:t>he</a:t>
            </a:r>
            <a:r>
              <a:rPr lang="nb-NO" sz="1600" dirty="0"/>
              <a:t> </a:t>
            </a:r>
            <a:r>
              <a:rPr lang="nb-NO" sz="1600" dirty="0" err="1"/>
              <a:t>uses</a:t>
            </a:r>
            <a:r>
              <a:rPr lang="nb-NO" sz="1600" dirty="0"/>
              <a:t> </a:t>
            </a:r>
            <a:r>
              <a:rPr lang="nb-NO" sz="1600" dirty="0" err="1"/>
              <a:t>pyTorch</a:t>
            </a:r>
            <a:endParaRPr lang="nb-NO" sz="1800" dirty="0"/>
          </a:p>
          <a:p>
            <a:r>
              <a:rPr lang="nb-NO" sz="1800" dirty="0" err="1"/>
              <a:t>Prestack</a:t>
            </a:r>
            <a:r>
              <a:rPr lang="nb-NO" sz="1800" dirty="0"/>
              <a:t> data in </a:t>
            </a:r>
            <a:r>
              <a:rPr lang="nb-NO" sz="1800" dirty="0" err="1"/>
              <a:t>stead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poststack</a:t>
            </a:r>
            <a:r>
              <a:rPr lang="nb-NO" sz="1800" dirty="0"/>
              <a:t>?</a:t>
            </a:r>
          </a:p>
          <a:p>
            <a:r>
              <a:rPr lang="nb-NO" sz="1800" dirty="0"/>
              <a:t>	</a:t>
            </a:r>
            <a:r>
              <a:rPr lang="nb-NO" sz="1800" dirty="0" err="1"/>
              <a:t>Poststack</a:t>
            </a:r>
            <a:r>
              <a:rPr lang="nb-NO" sz="1800" dirty="0"/>
              <a:t> </a:t>
            </a:r>
            <a:r>
              <a:rPr lang="nb-NO" sz="1800" dirty="0" err="1"/>
              <a:t>sacrifices</a:t>
            </a:r>
            <a:r>
              <a:rPr lang="nb-NO" sz="1800" dirty="0"/>
              <a:t> </a:t>
            </a:r>
            <a:r>
              <a:rPr lang="nb-NO" sz="1800" dirty="0" err="1"/>
              <a:t>information</a:t>
            </a:r>
            <a:r>
              <a:rPr lang="nb-NO" sz="1800" dirty="0"/>
              <a:t> for 	</a:t>
            </a:r>
            <a:r>
              <a:rPr lang="nb-NO" sz="1800" dirty="0" err="1"/>
              <a:t>better</a:t>
            </a:r>
            <a:r>
              <a:rPr lang="nb-NO" sz="1800" dirty="0"/>
              <a:t> human </a:t>
            </a:r>
            <a:r>
              <a:rPr lang="nb-NO" sz="1800" dirty="0" err="1"/>
              <a:t>comprehension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A5E8-2D57-4931-9A1F-48D0FE71F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9" t="7873" r="20622" b="8916"/>
          <a:stretch/>
        </p:blipFill>
        <p:spPr>
          <a:xfrm>
            <a:off x="1228843" y="2348715"/>
            <a:ext cx="3599235" cy="353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86B4-45A3-4D3F-89BA-B04DF59B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Academics</a:t>
            </a:r>
            <a:r>
              <a:rPr lang="nb-NO" dirty="0"/>
              <a:t> and </a:t>
            </a:r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74BB-1C03-4AE5-BBD2-85061154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collecting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, and </a:t>
            </a:r>
            <a:r>
              <a:rPr lang="nb-NO" dirty="0" err="1"/>
              <a:t>outlining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is to be </a:t>
            </a:r>
            <a:r>
              <a:rPr lang="nb-NO" dirty="0" err="1"/>
              <a:t>written</a:t>
            </a:r>
            <a:r>
              <a:rPr lang="nb-NO" dirty="0"/>
              <a:t>. </a:t>
            </a:r>
          </a:p>
          <a:p>
            <a:r>
              <a:rPr lang="nb-NO" dirty="0" err="1"/>
              <a:t>I’m</a:t>
            </a:r>
            <a:r>
              <a:rPr lang="nb-NO" dirty="0"/>
              <a:t> planning to </a:t>
            </a:r>
            <a:r>
              <a:rPr lang="nb-NO" dirty="0" err="1"/>
              <a:t>get</a:t>
            </a:r>
            <a:r>
              <a:rPr lang="nb-NO" dirty="0"/>
              <a:t>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in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running</a:t>
            </a:r>
            <a:r>
              <a:rPr lang="nb-NO" dirty="0"/>
              <a:t>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0D21E-CC5D-41DF-81F3-D2686A89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9" y="3200399"/>
            <a:ext cx="5020683" cy="29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D228-9C48-40A4-A83C-2079A15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Hardware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1050-1CC1-4665-A21A-967FA74D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176394" cy="55351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More GPU </a:t>
            </a:r>
            <a:r>
              <a:rPr lang="nb-NO" dirty="0" err="1"/>
              <a:t>power</a:t>
            </a:r>
            <a:endParaRPr lang="nb-NO" dirty="0"/>
          </a:p>
          <a:p>
            <a:pPr marL="617220" lvl="1" indent="-342900"/>
            <a:r>
              <a:rPr lang="nb-NO" dirty="0" err="1"/>
              <a:t>Having</a:t>
            </a:r>
            <a:r>
              <a:rPr lang="nb-NO" dirty="0"/>
              <a:t> a GPU </a:t>
            </a:r>
            <a:r>
              <a:rPr lang="nb-NO" dirty="0" err="1"/>
              <a:t>hooked</a:t>
            </a:r>
            <a:r>
              <a:rPr lang="nb-NO" dirty="0"/>
              <a:t> up to my NGI laptop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drastically</a:t>
            </a:r>
            <a:r>
              <a:rPr lang="nb-NO" dirty="0"/>
              <a:t> speed up training time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/>
              <a:t>	CPU vs. GPU </a:t>
            </a:r>
            <a:r>
              <a:rPr lang="nb-NO" dirty="0" err="1"/>
              <a:t>wrt</a:t>
            </a:r>
            <a:r>
              <a:rPr lang="nb-NO" dirty="0"/>
              <a:t>. Odin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cluster</a:t>
            </a:r>
            <a:endParaRPr lang="nb-NO" dirty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/>
              <a:t>Amazon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$$$</a:t>
            </a:r>
          </a:p>
          <a:p>
            <a:pPr marL="617220" lvl="1" indent="-342900"/>
            <a:r>
              <a:rPr lang="nb-NO" dirty="0" err="1"/>
              <a:t>Nvidia</a:t>
            </a:r>
            <a:r>
              <a:rPr lang="nb-NO" dirty="0"/>
              <a:t> </a:t>
            </a:r>
            <a:r>
              <a:rPr lang="nb-NO" dirty="0" err="1"/>
              <a:t>Gforce</a:t>
            </a:r>
            <a:r>
              <a:rPr lang="nb-NO" dirty="0"/>
              <a:t> RTX 3090: 15 000 NOK</a:t>
            </a:r>
          </a:p>
          <a:p>
            <a:pPr marL="617220" lvl="1" indent="-342900"/>
            <a:r>
              <a:rPr lang="nb-NO" dirty="0" err="1"/>
              <a:t>Razer</a:t>
            </a:r>
            <a:r>
              <a:rPr lang="nb-NO" dirty="0"/>
              <a:t> </a:t>
            </a:r>
            <a:r>
              <a:rPr lang="nb-NO" dirty="0" err="1"/>
              <a:t>eGPU</a:t>
            </a:r>
            <a:r>
              <a:rPr lang="nb-NO" dirty="0"/>
              <a:t>: </a:t>
            </a:r>
            <a:r>
              <a:rPr lang="nb-NO" dirty="0" err="1"/>
              <a:t>approx</a:t>
            </a:r>
            <a:r>
              <a:rPr lang="nb-NO" dirty="0"/>
              <a:t> 4 000 NOK</a:t>
            </a:r>
            <a:endParaRPr lang="en-GB" dirty="0"/>
          </a:p>
          <a:p>
            <a:pPr marL="342900" indent="-342900"/>
            <a:r>
              <a:rPr lang="nb-NO" dirty="0"/>
              <a:t>Forum post: </a:t>
            </a:r>
            <a:r>
              <a:rPr lang="nb-NO" dirty="0">
                <a:hlinkClick r:id="rId2"/>
              </a:rPr>
              <a:t>https://egpu.io/forums/builds/2020-12-5-lenovo-thinkpad-x280-intel-hd-620-8th-4-i7-8550u-pny-rtx-3090-xlr8-gddr6-24gb-32gbps-tb3-razer-core-x-ubuntu-20-04-lessse/</a:t>
            </a:r>
            <a:r>
              <a:rPr lang="nb-NO" dirty="0"/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0ABC9-A251-4D89-A5DE-05D06F49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1" y="2135959"/>
            <a:ext cx="5021182" cy="43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137-97F8-4282-9F98-0512E87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E0E-A5DA-4637-AF1D-4388A318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87" y="2441643"/>
            <a:ext cx="7258373" cy="3894189"/>
          </a:xfrm>
        </p:spPr>
        <p:txBody>
          <a:bodyPr>
            <a:normAutofit lnSpcReduction="10000"/>
          </a:bodyPr>
          <a:lstStyle/>
          <a:p>
            <a:r>
              <a:rPr lang="nb-NO" sz="2800" b="1" dirty="0"/>
              <a:t>13.10.2022</a:t>
            </a:r>
            <a:r>
              <a:rPr lang="nb-NO" sz="2800" dirty="0"/>
              <a:t>: </a:t>
            </a:r>
            <a:r>
              <a:rPr lang="nb-NO" sz="2800" dirty="0" err="1"/>
              <a:t>Geotechnics</a:t>
            </a:r>
            <a:r>
              <a:rPr lang="nb-NO" sz="2800" dirty="0"/>
              <a:t> &amp; </a:t>
            </a:r>
            <a:r>
              <a:rPr lang="nb-NO" sz="2800" dirty="0" err="1"/>
              <a:t>geophysics</a:t>
            </a:r>
            <a:endParaRPr lang="nb-NO" sz="2800" dirty="0"/>
          </a:p>
          <a:p>
            <a:r>
              <a:rPr lang="en-GB" dirty="0"/>
              <a:t>Topics of discussion: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for prediction</a:t>
            </a:r>
          </a:p>
          <a:p>
            <a:pPr marL="617220" lvl="1" indent="-342900"/>
            <a:r>
              <a:rPr lang="en-GB" dirty="0"/>
              <a:t>Geotechnical parameters</a:t>
            </a:r>
          </a:p>
          <a:p>
            <a:pPr marL="617220" lvl="1" indent="-342900"/>
            <a:r>
              <a:rPr lang="en-GB" dirty="0"/>
              <a:t>Seismic attributes</a:t>
            </a:r>
          </a:p>
          <a:p>
            <a:pPr marL="617220" lvl="1" indent="-342900"/>
            <a:r>
              <a:rPr lang="en-GB" dirty="0"/>
              <a:t>Their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Good sources (for citing and where to find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etc..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01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Updates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github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Runtime and </a:t>
            </a:r>
            <a:r>
              <a:rPr lang="nb-NO" dirty="0" err="1"/>
              <a:t>compute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Plan </a:t>
            </a:r>
            <a:r>
              <a:rPr lang="nb-NO" dirty="0" err="1"/>
              <a:t>going</a:t>
            </a:r>
            <a:r>
              <a:rPr lang="nb-NO" dirty="0"/>
              <a:t>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and </a:t>
            </a:r>
            <a:r>
              <a:rPr lang="nb-NO" dirty="0" err="1"/>
              <a:t>considerations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Results</a:t>
            </a:r>
            <a:r>
              <a:rPr lang="nb-NO" dirty="0"/>
              <a:t> from </a:t>
            </a:r>
            <a:r>
              <a:rPr lang="nb-NO" dirty="0" err="1"/>
              <a:t>tinkering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Minor </a:t>
            </a:r>
            <a:r>
              <a:rPr lang="nb-NO" dirty="0" err="1"/>
              <a:t>updates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E6D772CB-61F7-4A10-94D5-F219D673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3" y="2363821"/>
            <a:ext cx="4967235" cy="33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I </a:t>
            </a:r>
            <a:r>
              <a:rPr lang="nb-NO" dirty="0" err="1"/>
              <a:t>changed</a:t>
            </a:r>
            <a:r>
              <a:rPr lang="nb-NO" dirty="0"/>
              <a:t> from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OTokens</a:t>
            </a:r>
            <a:r>
              <a:rPr lang="nb-NO" dirty="0"/>
              <a:t> to </a:t>
            </a:r>
            <a:r>
              <a:rPr lang="nb-NO" dirty="0" err="1"/>
              <a:t>having</a:t>
            </a:r>
            <a:r>
              <a:rPr lang="nb-NO" dirty="0"/>
              <a:t> a SSL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connection</a:t>
            </a:r>
            <a:r>
              <a:rPr lang="nb-NO" dirty="0"/>
              <a:t>. 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a SSL </a:t>
            </a:r>
            <a:r>
              <a:rPr lang="nb-NO" dirty="0" err="1"/>
              <a:t>key</a:t>
            </a:r>
            <a:r>
              <a:rPr lang="nb-NO" dirty="0"/>
              <a:t> to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 err="1"/>
              <a:t>Initially</a:t>
            </a:r>
            <a:r>
              <a:rPr lang="nb-NO" dirty="0"/>
              <a:t> I </a:t>
            </a:r>
            <a:r>
              <a:rPr lang="nb-NO" dirty="0" err="1"/>
              <a:t>planned</a:t>
            </a:r>
            <a:r>
              <a:rPr lang="nb-NO" dirty="0"/>
              <a:t> to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saved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. </a:t>
            </a:r>
            <a:r>
              <a:rPr lang="nb-NO" dirty="0" err="1"/>
              <a:t>However</a:t>
            </a:r>
            <a:r>
              <a:rPr lang="nb-NO" dirty="0"/>
              <a:t>, </a:t>
            </a:r>
            <a:r>
              <a:rPr lang="nb-NO" dirty="0" err="1"/>
              <a:t>github</a:t>
            </a:r>
            <a:r>
              <a:rPr lang="nb-NO" dirty="0"/>
              <a:t> limits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files to 100MB,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caused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BA2-1A83-410F-B8A4-8747089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MS Teams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BBC4-5185-45B0-BF0D-8EDA525A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better</a:t>
            </a:r>
            <a:r>
              <a:rPr lang="nb-NO" dirty="0"/>
              <a:t>..</a:t>
            </a:r>
          </a:p>
          <a:p>
            <a:r>
              <a:rPr lang="nb-NO" dirty="0"/>
              <a:t>I </a:t>
            </a:r>
            <a:r>
              <a:rPr lang="nb-NO" dirty="0" err="1"/>
              <a:t>suggest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mailing</a:t>
            </a:r>
            <a:r>
              <a:rPr lang="nb-NO" dirty="0"/>
              <a:t> lists </a:t>
            </a:r>
            <a:r>
              <a:rPr lang="nb-NO" dirty="0" err="1"/>
              <a:t>instead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?</a:t>
            </a:r>
          </a:p>
          <a:p>
            <a:r>
              <a:rPr lang="nb-NO" dirty="0"/>
              <a:t>	Setting up a team </a:t>
            </a:r>
            <a:r>
              <a:rPr lang="nb-NO" dirty="0" err="1"/>
              <a:t>on</a:t>
            </a:r>
            <a:r>
              <a:rPr lang="nb-NO" dirty="0"/>
              <a:t> NGI teams 	system?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EFCF7-8F08-46E3-9568-D9F927D5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2918298"/>
            <a:ext cx="4928139" cy="27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EE79-E0B2-4C6A-976F-177946C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49350"/>
          </a:xfrm>
        </p:spPr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status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321F-3F64-4D06-B066-65739C6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27759"/>
            <a:ext cx="11104510" cy="2911962"/>
          </a:xfrm>
        </p:spPr>
        <p:txBody>
          <a:bodyPr/>
          <a:lstStyle/>
          <a:p>
            <a:r>
              <a:rPr lang="nb-NO" dirty="0"/>
              <a:t>I have ran </a:t>
            </a:r>
            <a:r>
              <a:rPr lang="nb-NO" dirty="0" err="1"/>
              <a:t>some</a:t>
            </a:r>
            <a:r>
              <a:rPr lang="nb-NO" dirty="0"/>
              <a:t> 1D </a:t>
            </a:r>
            <a:r>
              <a:rPr lang="nb-NO" dirty="0" err="1"/>
              <a:t>reconstruction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;</a:t>
            </a:r>
          </a:p>
          <a:p>
            <a:r>
              <a:rPr lang="nb-NO" dirty="0" err="1"/>
              <a:t>Focusing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servers</a:t>
            </a:r>
          </a:p>
          <a:p>
            <a:r>
              <a:rPr lang="nb-NO" b="1" dirty="0"/>
              <a:t>Profiling:</a:t>
            </a:r>
          </a:p>
          <a:p>
            <a:r>
              <a:rPr lang="nb-NO" b="1" dirty="0"/>
              <a:t>	</a:t>
            </a:r>
            <a:r>
              <a:rPr lang="nb-NO" dirty="0"/>
              <a:t>I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	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Odin. My laptop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; </a:t>
            </a:r>
            <a:r>
              <a:rPr lang="nb-NO" dirty="0" err="1"/>
              <a:t>Probably</a:t>
            </a:r>
            <a:r>
              <a:rPr lang="nb-NO" dirty="0"/>
              <a:t> 	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keras</a:t>
            </a:r>
            <a:r>
              <a:rPr lang="nb-NO" dirty="0"/>
              <a:t> ran </a:t>
            </a:r>
            <a:r>
              <a:rPr lang="nb-NO" dirty="0" err="1"/>
              <a:t>things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laptop </a:t>
            </a:r>
            <a:r>
              <a:rPr lang="nb-NO" dirty="0" err="1"/>
              <a:t>graphics</a:t>
            </a:r>
            <a:r>
              <a:rPr lang="nb-NO" dirty="0"/>
              <a:t> </a:t>
            </a:r>
            <a:r>
              <a:rPr lang="nb-NO" dirty="0" err="1"/>
              <a:t>processor</a:t>
            </a:r>
            <a:r>
              <a:rPr lang="nb-NO" dirty="0"/>
              <a:t> (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 	</a:t>
            </a:r>
            <a:r>
              <a:rPr lang="nb-NO" dirty="0" err="1"/>
              <a:t>compute</a:t>
            </a:r>
            <a:r>
              <a:rPr lang="nb-NO" dirty="0"/>
              <a:t>)</a:t>
            </a:r>
            <a:endParaRPr lang="nb-NO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</a:t>
            </a:r>
            <a:r>
              <a:rPr lang="nb-NO" dirty="0" err="1"/>
              <a:t>going</a:t>
            </a:r>
            <a:r>
              <a:rPr lang="nb-NO" dirty="0"/>
              <a:t> forward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2704289"/>
            <a:ext cx="5021182" cy="3135432"/>
          </a:xfrm>
        </p:spPr>
        <p:txBody>
          <a:bodyPr/>
          <a:lstStyle/>
          <a:p>
            <a:r>
              <a:rPr lang="nb-NO" sz="3200" dirty="0" err="1"/>
              <a:t>Running</a:t>
            </a:r>
            <a:r>
              <a:rPr lang="nb-NO" sz="3200" dirty="0"/>
              <a:t> </a:t>
            </a:r>
            <a:r>
              <a:rPr lang="nb-NO" sz="3200" dirty="0" err="1"/>
              <a:t>models</a:t>
            </a:r>
            <a:r>
              <a:rPr lang="nb-NO" sz="3200" dirty="0"/>
              <a:t> - </a:t>
            </a:r>
            <a:r>
              <a:rPr lang="nb-NO" sz="3200" dirty="0" err="1"/>
              <a:t>meanwhile</a:t>
            </a:r>
            <a:r>
              <a:rPr lang="nb-NO" sz="3200" dirty="0"/>
              <a:t> </a:t>
            </a:r>
            <a:r>
              <a:rPr lang="nb-NO" sz="3200" dirty="0" err="1"/>
              <a:t>writing</a:t>
            </a:r>
            <a:r>
              <a:rPr lang="nb-NO" sz="3200" dirty="0"/>
              <a:t> </a:t>
            </a:r>
            <a:r>
              <a:rPr lang="nb-NO" sz="3200" dirty="0" err="1"/>
              <a:t>theory</a:t>
            </a:r>
            <a:endParaRPr lang="nb-NO" sz="32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C9729-C8F5-4A25-9E99-E7F3E377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2822744"/>
            <a:ext cx="5021182" cy="33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distract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C794C01-C1CC-4253-BEEA-6FE5FA2F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34" y="3921865"/>
            <a:ext cx="3111706" cy="2333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28D02-F824-47E1-B136-2D1960D658C3}"/>
              </a:ext>
            </a:extLst>
          </p:cNvPr>
          <p:cNvSpPr txBox="1"/>
          <p:nvPr/>
        </p:nvSpPr>
        <p:spPr>
          <a:xfrm>
            <a:off x="8959173" y="3921865"/>
            <a:ext cx="2917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 </a:t>
            </a:r>
            <a:r>
              <a:rPr lang="nb-NO" dirty="0" err="1"/>
              <a:t>this</a:t>
            </a:r>
            <a:r>
              <a:rPr lang="nb-NO" dirty="0"/>
              <a:t> histogram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bins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 to be 20, </a:t>
            </a:r>
            <a:r>
              <a:rPr lang="nb-NO" dirty="0" err="1"/>
              <a:t>yet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6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visible.</a:t>
            </a:r>
          </a:p>
          <a:p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outliers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Yellow</a:t>
            </a:r>
            <a:r>
              <a:rPr lang="nb-NO" dirty="0"/>
              <a:t> 	= </a:t>
            </a:r>
            <a:r>
              <a:rPr lang="nb-NO" dirty="0" err="1"/>
              <a:t>predicted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nb-NO" dirty="0"/>
          </a:p>
          <a:p>
            <a:r>
              <a:rPr lang="nb-NO" dirty="0"/>
              <a:t>Blue 	= true </a:t>
            </a:r>
            <a:r>
              <a:rPr lang="nb-NO" dirty="0" err="1"/>
              <a:t>values</a:t>
            </a:r>
            <a:endParaRPr lang="en-GB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99E2F75-8172-4DCE-840E-316876726C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" t="71380" r="722"/>
          <a:stretch/>
        </p:blipFill>
        <p:spPr>
          <a:xfrm>
            <a:off x="6553547" y="6128479"/>
            <a:ext cx="2063179" cy="4428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5120-5EB0-480E-9F8B-FA09B6AC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Preliminary </a:t>
            </a:r>
            <a:r>
              <a:rPr lang="nb-NO" dirty="0" err="1"/>
              <a:t>experiments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2BCB-03DE-4725-8755-6A195972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Goal: </a:t>
            </a:r>
          </a:p>
          <a:p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overfit</a:t>
            </a:r>
            <a:r>
              <a:rPr lang="nb-NO" dirty="0"/>
              <a:t> to </a:t>
            </a:r>
            <a:r>
              <a:rPr lang="nb-NO" dirty="0" err="1"/>
              <a:t>reconstructing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, and </a:t>
            </a:r>
            <a:r>
              <a:rPr lang="nb-NO" dirty="0" err="1"/>
              <a:t>explore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parameters </a:t>
            </a:r>
            <a:r>
              <a:rPr lang="nb-NO" dirty="0" err="1"/>
              <a:t>are</a:t>
            </a:r>
            <a:r>
              <a:rPr lang="nb-NO" dirty="0"/>
              <a:t> best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Afterwards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generalize</a:t>
            </a:r>
            <a:r>
              <a:rPr lang="nb-NO" dirty="0"/>
              <a:t> for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. This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is </a:t>
            </a:r>
            <a:r>
              <a:rPr lang="nb-NO" dirty="0" err="1"/>
              <a:t>recommended</a:t>
            </a:r>
            <a:r>
              <a:rPr lang="nb-NO" dirty="0"/>
              <a:t> from a </a:t>
            </a:r>
            <a:r>
              <a:rPr lang="nb-NO" dirty="0" err="1"/>
              <a:t>friend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is </a:t>
            </a:r>
            <a:r>
              <a:rPr lang="nb-NO" dirty="0" err="1"/>
              <a:t>studying</a:t>
            </a:r>
            <a:r>
              <a:rPr lang="nb-NO" dirty="0"/>
              <a:t> informatics </a:t>
            </a:r>
            <a:r>
              <a:rPr lang="nb-NO" dirty="0" err="1"/>
              <a:t>with</a:t>
            </a:r>
            <a:r>
              <a:rPr lang="nb-NO" dirty="0"/>
              <a:t> a ML </a:t>
            </a:r>
            <a:r>
              <a:rPr lang="nb-NO" dirty="0" err="1"/>
              <a:t>specialization</a:t>
            </a:r>
            <a:r>
              <a:rPr lang="nb-NO" dirty="0"/>
              <a:t>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9D41B-AA66-4D7A-A028-765EDCFB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33" y="2889114"/>
            <a:ext cx="3677055" cy="36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5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21C-11EB-47E3-B807-A1498B6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18342"/>
          </a:xfrm>
        </p:spPr>
        <p:txBody>
          <a:bodyPr/>
          <a:lstStyle/>
          <a:p>
            <a:r>
              <a:rPr lang="nb-NO" dirty="0"/>
              <a:t>Initial </a:t>
            </a:r>
            <a:r>
              <a:rPr lang="nb-NO" dirty="0" err="1"/>
              <a:t>results</a:t>
            </a:r>
            <a:endParaRPr lang="en-GB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DC83484-0FF0-457E-BE7B-B68E74EA5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38" y="445512"/>
            <a:ext cx="3787548" cy="2843504"/>
          </a:xfrm>
        </p:spPr>
      </p:pic>
      <p:pic>
        <p:nvPicPr>
          <p:cNvPr id="7" name="Picture 6" descr="A picture containing blue, crowd&#10;&#10;Description automatically generated">
            <a:extLst>
              <a:ext uri="{FF2B5EF4-FFF2-40B4-BE49-F238E27FC236}">
                <a16:creationId xmlns:a16="http://schemas.microsoft.com/office/drawing/2014/main" id="{81D93269-967D-4DCF-ACAB-5920272F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38" y="3534114"/>
            <a:ext cx="3787548" cy="284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BD9E7-1A30-422B-936B-7FA8F5A364F1}"/>
              </a:ext>
            </a:extLst>
          </p:cNvPr>
          <p:cNvSpPr txBox="1"/>
          <p:nvPr/>
        </p:nvSpPr>
        <p:spPr>
          <a:xfrm>
            <a:off x="517869" y="2233655"/>
            <a:ext cx="522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reconstructing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with</a:t>
            </a:r>
            <a:r>
              <a:rPr lang="nb-NO" dirty="0"/>
              <a:t> 1D TCN</a:t>
            </a:r>
          </a:p>
          <a:p>
            <a:r>
              <a:rPr lang="nb-NO" dirty="0"/>
              <a:t>Model </a:t>
            </a:r>
            <a:r>
              <a:rPr lang="nb-NO" dirty="0" err="1"/>
              <a:t>converges</a:t>
            </a:r>
            <a:r>
              <a:rPr lang="nb-NO" dirty="0"/>
              <a:t> to </a:t>
            </a:r>
            <a:r>
              <a:rPr lang="nb-NO" dirty="0" err="1"/>
              <a:t>some</a:t>
            </a:r>
            <a:r>
              <a:rPr lang="nb-NO" dirty="0"/>
              <a:t> sort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average</a:t>
            </a:r>
            <a:endParaRPr lang="nb-NO" dirty="0"/>
          </a:p>
          <a:p>
            <a:endParaRPr lang="nb-NO" dirty="0"/>
          </a:p>
          <a:p>
            <a:r>
              <a:rPr lang="nb-NO" dirty="0"/>
              <a:t>NB! </a:t>
            </a:r>
            <a:r>
              <a:rPr lang="nb-NO" dirty="0" err="1"/>
              <a:t>These</a:t>
            </a:r>
            <a:r>
              <a:rPr lang="nb-NO" dirty="0"/>
              <a:t> plots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normalized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3 (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a lot)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approx.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6D97D-A5C4-4AFD-8552-1412AEF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690" y="2851513"/>
            <a:ext cx="1261981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258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MS Teams</vt:lpstr>
      <vt:lpstr>Current status for the models</vt:lpstr>
      <vt:lpstr>Plan going forward</vt:lpstr>
      <vt:lpstr>Data cleaning</vt:lpstr>
      <vt:lpstr>Preliminary experiments</vt:lpstr>
      <vt:lpstr>Initial results</vt:lpstr>
      <vt:lpstr>2nd try</vt:lpstr>
      <vt:lpstr>3rd try</vt:lpstr>
      <vt:lpstr>4th try</vt:lpstr>
      <vt:lpstr>5th</vt:lpstr>
      <vt:lpstr>Optuna</vt:lpstr>
      <vt:lpstr>All of this is before any data preperation</vt:lpstr>
      <vt:lpstr>Misc</vt:lpstr>
      <vt:lpstr>Academics and writing</vt:lpstr>
      <vt:lpstr>Hardware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16</cp:revision>
  <dcterms:created xsi:type="dcterms:W3CDTF">2022-09-08T09:52:25Z</dcterms:created>
  <dcterms:modified xsi:type="dcterms:W3CDTF">2022-10-05T13:27:48Z</dcterms:modified>
</cp:coreProperties>
</file>