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1"/>
  </p:sldMasterIdLst>
  <p:sldIdLst>
    <p:sldId id="256" r:id="rId2"/>
    <p:sldId id="257" r:id="rId3"/>
    <p:sldId id="258" r:id="rId4"/>
    <p:sldId id="262" r:id="rId5"/>
    <p:sldId id="259" r:id="rId6"/>
    <p:sldId id="261" r:id="rId7"/>
    <p:sldId id="263" r:id="rId8"/>
    <p:sldId id="264" r:id="rId9"/>
    <p:sldId id="26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0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58E14-23EC-4C25-974C-48FA839886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3" cy="5074226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9FEDD4-20A1-49F6-9E3E-0B26B426BB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2167" y="3602038"/>
            <a:ext cx="5021183" cy="2244580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0A32F-E6F3-4C2E-B9E3-E47868E42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AA473-D82F-4EFF-9DF7-AE6D83C51288}" type="datetime1">
              <a:rPr lang="en-US" smtClean="0"/>
              <a:t>9/29/2022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06724-A87A-4231-BFD9-277482AF7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0D1AF-36B8-4BB8-BD6A-71194F7BC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FF94B3-6D3E-44FE-BB02-A9027C000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419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F6B8E-1D8E-4105-9BBB-D53AD24B7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825530-6629-4FEA-9670-EB21A2F5BA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64C7A-A73F-46F5-BC33-696671DAE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2F1F0-FE2D-4C1C-B320-8CB9BE735F0F}" type="datetime1">
              <a:rPr lang="en-US" smtClean="0"/>
              <a:t>9/29/2022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B3CC0-B649-4509-A4B6-DF9D20EFA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ECCCA-3F2A-46F3-BF45-7C862FF1D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3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D7BD47B-C187-494C-812F-46BE0040B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7995"/>
          </a:xfrm>
          <a:prstGeom prst="rect">
            <a:avLst/>
          </a:prstGeom>
          <a:solidFill>
            <a:schemeClr val="bg2">
              <a:lumMod val="9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50133B-2446-4168-AA17-6538910668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62168" y="996791"/>
            <a:ext cx="5011962" cy="495692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06A9AD-2756-4C51-A958-6756301EB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7870" y="996791"/>
            <a:ext cx="5021183" cy="49569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2995D-CCEA-43AF-973B-8B6B56A56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1B96C-10FD-4EBC-9029-9652B7535D02}" type="datetime1">
              <a:rPr lang="en-US" smtClean="0"/>
              <a:t>9/29/2022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029CF-BA62-4CCD-956E-FFA0B37B8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E0B3D-96AB-41B3-ABDD-5B0DE863D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18136A-0796-46EB-89BB-4C73C0258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509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63D8A-C68D-4CF9-9D15-3E09BCC09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4D94C-E537-4FF3-AAF8-A85F05C31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4B1D4-6731-4993-8609-16C1D3327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78474-CC00-4A95-9D50-A41C12D1EEC4}" type="datetime1">
              <a:rPr lang="en-US" smtClean="0"/>
              <a:t>9/29/2022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B7BBD-CEEB-4256-84B2-6D907E118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2A8B7-F430-4F4A-BB63-481F51E58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116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BAC1C-A332-4BA5-8C9C-FE0396C81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056" cy="4870974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D8D137-710E-4125-B5E9-F63E7F1C9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7" y="3566639"/>
            <a:ext cx="5021183" cy="2279979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480C5-E9A6-425E-B050-03E444BE9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8C8B4-7FBB-408F-BDB9-F0496874AFB2}" type="datetime1">
              <a:rPr lang="en-US" smtClean="0"/>
              <a:t>9/29/2022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B4831-6C0B-4E0B-A341-91E4C5D36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11EE6-252D-46DD-94DF-C42657EF2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55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04B06-C54A-4B7B-B6D1-436428EAF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52076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23919-9A2F-4D97-8F31-6E35BD5975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63049" y="969264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8DA345-F684-4BAA-A22C-E725B3A603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63049" y="3621849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399C52-9753-45D8-9646-CF31BB015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8EE20-A5E2-47D3-8F6D-A2BA7AB2E093}" type="datetime1">
              <a:rPr lang="en-US" smtClean="0"/>
              <a:t>9/29/2022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F95E57-622C-4199-940E-F5462E1AC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B7592-00E8-41EF-B749-2A5EA8E46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176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F4AA536-072F-4374-926E-17E038EC7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7995"/>
          </a:xfrm>
          <a:prstGeom prst="rect">
            <a:avLst/>
          </a:prstGeom>
          <a:solidFill>
            <a:schemeClr val="bg2">
              <a:lumMod val="9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291277-967B-4176-B40B-9EC360626994}"/>
              </a:ext>
            </a:extLst>
          </p:cNvPr>
          <p:cNvSpPr/>
          <p:nvPr/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B11C00-F7CB-4484-807A-D12745CD3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8119"/>
            <a:ext cx="11165481" cy="10730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AAA6E-E243-48B3-9585-3C1420B3E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7870" y="2178908"/>
            <a:ext cx="5020056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D01B8-0F2E-41A4-B21C-334393F6A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7870" y="2876085"/>
            <a:ext cx="5020056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89B23F-3E60-415A-9CE7-0928B5CFB2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168" y="2178908"/>
            <a:ext cx="5021182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223446-0CDC-402B-8D71-D9D29F6DFF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168" y="2876085"/>
            <a:ext cx="5021182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2B77D3-C6EC-4FFD-9E10-24E1AC5420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7870" y="6420414"/>
            <a:ext cx="2743200" cy="365125"/>
          </a:xfrm>
        </p:spPr>
        <p:txBody>
          <a:bodyPr/>
          <a:lstStyle/>
          <a:p>
            <a:fld id="{3382CF99-132F-413F-B7EF-71A5C33F2ED6}" type="datetime1">
              <a:rPr lang="en-US" smtClean="0"/>
              <a:t>9/29/2022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9DF31B-BD07-4DC2-95C2-B77E51AAE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54CE5A-3A0A-4AAB-81D2-F1C20636E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599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216B8-52AB-412B-BBE7-B6BE698FA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F779C3-9D19-467E-A5D2-0920834DA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7AE06-98E0-4D9F-A059-92C3548821BB}" type="datetime1">
              <a:rPr lang="en-US" smtClean="0"/>
              <a:t>9/29/2022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72BB4-C8D8-4F74-9677-5AC979932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6B49B8-779F-4492-ABD9-96F0D042A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656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B976BF-9339-48D6-881A-280D15492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A00CA-3DDC-4705-B840-978EF5EA0707}" type="datetime1">
              <a:rPr lang="en-US" smtClean="0"/>
              <a:t>9/29/2022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77605-C9C8-432E-9662-D7D410B15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2432B6-4A12-46EF-98A7-B5D50BD51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497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F191C-AF68-4230-A7B2-F8F07B486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F9F11-5FCF-4D7E-BA51-38CB84277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3182" y="987423"/>
            <a:ext cx="502094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3B519B-06C0-41BC-95FB-FB1FE4363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61038"/>
            <a:ext cx="5020948" cy="2507949"/>
          </a:xfrm>
        </p:spPr>
        <p:txBody>
          <a:bodyPr>
            <a:normAutofit/>
          </a:bodyPr>
          <a:lstStyle>
            <a:lvl1pPr marL="0" indent="0">
              <a:buNone/>
              <a:defRPr sz="24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B8B70C-015C-4832-AFF6-D033E0227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66D49-0BBA-4C5A-AD96-6448CA63451A}" type="datetime1">
              <a:rPr lang="en-US" smtClean="0"/>
              <a:t>9/29/2022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F1A6FB-8C14-46D1-90A5-0FF11DE78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2C585-6FA1-4E94-9C1C-A1DEDE551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502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98B43-D1CE-43F4-A367-EF1FE9688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B73978-8CDF-4C0E-ABA1-7291A03473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62168" y="987425"/>
            <a:ext cx="5027005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BECC62-ED45-451E-BEC5-A03C6A554D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40442"/>
            <a:ext cx="5020948" cy="2528545"/>
          </a:xfrm>
        </p:spPr>
        <p:txBody>
          <a:bodyPr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1A7A86-B983-4315-9312-936B4FCF7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EB293-A316-472D-A8B4-6947CF1A12B7}" type="datetime1">
              <a:rPr lang="en-US" smtClean="0"/>
              <a:t>9/29/2022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2E88C0-25A5-46F9-AB35-EAD50E6B9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0F9EA8-45AD-478E-8606-9328245B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51E4AC6-B446-4768-97EF-CA4B8261433B}"/>
              </a:ext>
            </a:extLst>
          </p:cNvPr>
          <p:cNvCxnSpPr>
            <a:cxnSpLocks/>
          </p:cNvCxnSpPr>
          <p:nvPr/>
        </p:nvCxnSpPr>
        <p:spPr>
          <a:xfrm>
            <a:off x="11689174" y="2172428"/>
            <a:ext cx="0" cy="33547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2247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61AD20-E240-4E6F-AF91-689F7AEEE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E78801-35D1-4C19-BC2B-EAC7EE917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8" y="969264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82A45-C5B9-4575-8E28-A35767B4D7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17870" y="642041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734BCCD4-CEB1-405B-A443-DD9CBCBEA552}" type="datetime1">
              <a:rPr lang="en-US" smtClean="0"/>
              <a:t>9/29/2022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D0933-AA03-4018-8E37-004CFB9F61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7870" y="9771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F282A-DF4A-4A2D-9672-8F0F770A3F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4317" y="6420414"/>
            <a:ext cx="6379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E57300-C7FF-4578-99A0-42B0295B123C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556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24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26">
            <a:extLst>
              <a:ext uri="{FF2B5EF4-FFF2-40B4-BE49-F238E27FC236}">
                <a16:creationId xmlns:a16="http://schemas.microsoft.com/office/drawing/2014/main" id="{8BEC44CD-E290-4D60-A056-5BA05B182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9" name="Picture 3">
            <a:extLst>
              <a:ext uri="{FF2B5EF4-FFF2-40B4-BE49-F238E27FC236}">
                <a16:creationId xmlns:a16="http://schemas.microsoft.com/office/drawing/2014/main" id="{FCFEDD80-4F0E-6B41-5620-05E5F2BA807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b="43750"/>
          <a:stretch/>
        </p:blipFill>
        <p:spPr>
          <a:xfrm>
            <a:off x="-2" y="-4"/>
            <a:ext cx="12192001" cy="68580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0A58073-D0D5-4DF2-94D5-35C2972640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2" cy="2334248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nb-NO">
                <a:solidFill>
                  <a:srgbClr val="FFFFFF"/>
                </a:solidFill>
              </a:rPr>
              <a:t>General meeting </a:t>
            </a:r>
            <a:r>
              <a:rPr lang="nb-NO" dirty="0">
                <a:solidFill>
                  <a:srgbClr val="FFFFFF"/>
                </a:solidFill>
              </a:rPr>
              <a:t>6/10 2022</a:t>
            </a:r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6DF0ED-B806-4A8B-B381-518E9EF509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52366" y="4017818"/>
            <a:ext cx="5040785" cy="1828799"/>
          </a:xfrm>
        </p:spPr>
        <p:txBody>
          <a:bodyPr anchor="b">
            <a:normAutofit/>
          </a:bodyPr>
          <a:lstStyle/>
          <a:p>
            <a:r>
              <a:rPr lang="nb-NO">
                <a:solidFill>
                  <a:srgbClr val="FFFFFF"/>
                </a:solidFill>
              </a:rPr>
              <a:t>Sjur Beyer</a:t>
            </a:r>
            <a:endParaRPr lang="en-GB">
              <a:solidFill>
                <a:srgbClr val="FFFFFF"/>
              </a:solidFill>
            </a:endParaRPr>
          </a:p>
        </p:txBody>
      </p:sp>
      <p:sp>
        <p:nvSpPr>
          <p:cNvPr id="34" name="Rectangle 28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1189494-2B67-46D2-93D6-A122A09BF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897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F6E2-C902-478E-BF81-66DB55AE6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Overview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D1D5AB-981F-429A-B8F6-C8D9958ADA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8080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AA3B297-9683-4E38-89FA-062C53E13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D17874-4D05-46E5-A38D-40A82ADD1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6160"/>
            <a:ext cx="8686800" cy="1934172"/>
          </a:xfrm>
        </p:spPr>
        <p:txBody>
          <a:bodyPr>
            <a:normAutofit/>
          </a:bodyPr>
          <a:lstStyle/>
          <a:p>
            <a:r>
              <a:rPr lang="nb-NO" dirty="0"/>
              <a:t>The </a:t>
            </a:r>
            <a:r>
              <a:rPr lang="nb-NO" dirty="0" err="1"/>
              <a:t>Git</a:t>
            </a:r>
            <a:r>
              <a:rPr lang="nb-NO" dirty="0"/>
              <a:t> </a:t>
            </a:r>
            <a:r>
              <a:rPr lang="nb-NO" dirty="0" err="1"/>
              <a:t>environment</a:t>
            </a:r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B8D7907-8AB9-4E98-A576-1A13AECED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873252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D372D-0FD9-4B7C-8F68-8273D8CA3A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869" y="3172570"/>
            <a:ext cx="8686799" cy="3016294"/>
          </a:xfrm>
        </p:spPr>
        <p:txBody>
          <a:bodyPr>
            <a:normAutofit/>
          </a:bodyPr>
          <a:lstStyle/>
          <a:p>
            <a:r>
              <a:rPr lang="nb-NO" dirty="0"/>
              <a:t>I </a:t>
            </a:r>
            <a:r>
              <a:rPr lang="nb-NO" dirty="0" err="1"/>
              <a:t>changed</a:t>
            </a:r>
            <a:r>
              <a:rPr lang="nb-NO" dirty="0"/>
              <a:t> from </a:t>
            </a:r>
            <a:r>
              <a:rPr lang="nb-NO" dirty="0" err="1"/>
              <a:t>using</a:t>
            </a:r>
            <a:r>
              <a:rPr lang="nb-NO" dirty="0"/>
              <a:t> </a:t>
            </a:r>
            <a:r>
              <a:rPr lang="nb-NO" dirty="0" err="1"/>
              <a:t>Otokens</a:t>
            </a:r>
            <a:r>
              <a:rPr lang="nb-NO" dirty="0"/>
              <a:t> to </a:t>
            </a:r>
            <a:r>
              <a:rPr lang="nb-NO" dirty="0" err="1"/>
              <a:t>having</a:t>
            </a:r>
            <a:r>
              <a:rPr lang="nb-NO" dirty="0"/>
              <a:t> a SSL </a:t>
            </a:r>
            <a:r>
              <a:rPr lang="nb-NO" dirty="0" err="1"/>
              <a:t>based</a:t>
            </a:r>
            <a:r>
              <a:rPr lang="nb-NO" dirty="0"/>
              <a:t> </a:t>
            </a:r>
            <a:r>
              <a:rPr lang="nb-NO" dirty="0" err="1"/>
              <a:t>git</a:t>
            </a:r>
            <a:r>
              <a:rPr lang="nb-NO" dirty="0"/>
              <a:t> </a:t>
            </a:r>
            <a:r>
              <a:rPr lang="nb-NO" dirty="0" err="1"/>
              <a:t>connection</a:t>
            </a:r>
            <a:r>
              <a:rPr lang="nb-NO" dirty="0"/>
              <a:t>. If </a:t>
            </a:r>
            <a:r>
              <a:rPr lang="nb-NO" dirty="0" err="1"/>
              <a:t>you</a:t>
            </a:r>
            <a:r>
              <a:rPr lang="nb-NO" dirty="0"/>
              <a:t> </a:t>
            </a:r>
            <a:r>
              <a:rPr lang="nb-NO" dirty="0" err="1"/>
              <a:t>are</a:t>
            </a:r>
            <a:r>
              <a:rPr lang="nb-NO" dirty="0"/>
              <a:t> </a:t>
            </a:r>
            <a:r>
              <a:rPr lang="nb-NO" dirty="0" err="1"/>
              <a:t>added</a:t>
            </a:r>
            <a:r>
              <a:rPr lang="nb-NO" dirty="0"/>
              <a:t> as a </a:t>
            </a:r>
            <a:r>
              <a:rPr lang="nb-NO" dirty="0" err="1"/>
              <a:t>contributor</a:t>
            </a:r>
            <a:r>
              <a:rPr lang="nb-NO" dirty="0"/>
              <a:t>, </a:t>
            </a:r>
            <a:r>
              <a:rPr lang="nb-NO" dirty="0" err="1"/>
              <a:t>you</a:t>
            </a:r>
            <a:r>
              <a:rPr lang="nb-NO" dirty="0"/>
              <a:t> </a:t>
            </a:r>
            <a:r>
              <a:rPr lang="nb-NO" dirty="0" err="1"/>
              <a:t>should</a:t>
            </a:r>
            <a:r>
              <a:rPr lang="nb-NO" dirty="0"/>
              <a:t> </a:t>
            </a:r>
            <a:r>
              <a:rPr lang="nb-NO" dirty="0" err="1"/>
              <a:t>add</a:t>
            </a:r>
            <a:r>
              <a:rPr lang="nb-NO" dirty="0"/>
              <a:t> a SSL </a:t>
            </a:r>
            <a:r>
              <a:rPr lang="nb-NO" dirty="0" err="1"/>
              <a:t>key</a:t>
            </a:r>
            <a:r>
              <a:rPr lang="nb-NO" dirty="0"/>
              <a:t> to </a:t>
            </a:r>
            <a:r>
              <a:rPr lang="nb-NO" dirty="0" err="1"/>
              <a:t>your</a:t>
            </a:r>
            <a:r>
              <a:rPr lang="nb-NO" dirty="0"/>
              <a:t> </a:t>
            </a:r>
            <a:r>
              <a:rPr lang="nb-NO" dirty="0" err="1"/>
              <a:t>github</a:t>
            </a:r>
            <a:r>
              <a:rPr lang="nb-NO" dirty="0"/>
              <a:t> </a:t>
            </a:r>
            <a:r>
              <a:rPr lang="nb-NO" dirty="0" err="1"/>
              <a:t>account</a:t>
            </a:r>
            <a:r>
              <a:rPr lang="nb-NO" dirty="0"/>
              <a:t> </a:t>
            </a:r>
            <a:r>
              <a:rPr lang="nb-NO" dirty="0" err="1"/>
              <a:t>if</a:t>
            </a:r>
            <a:r>
              <a:rPr lang="nb-NO" dirty="0"/>
              <a:t> </a:t>
            </a:r>
            <a:r>
              <a:rPr lang="nb-NO" dirty="0" err="1"/>
              <a:t>you</a:t>
            </a:r>
            <a:r>
              <a:rPr lang="nb-NO" dirty="0"/>
              <a:t> </a:t>
            </a:r>
            <a:r>
              <a:rPr lang="nb-NO" dirty="0" err="1"/>
              <a:t>want</a:t>
            </a:r>
            <a:r>
              <a:rPr lang="nb-NO" dirty="0"/>
              <a:t> to </a:t>
            </a:r>
            <a:r>
              <a:rPr lang="nb-NO" dirty="0" err="1"/>
              <a:t>clone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repository</a:t>
            </a:r>
            <a:r>
              <a:rPr lang="nb-NO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47392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1EE79-E0B2-4C6A-976F-177946C18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9"/>
            <a:ext cx="5021182" cy="1949350"/>
          </a:xfrm>
        </p:spPr>
        <p:txBody>
          <a:bodyPr/>
          <a:lstStyle/>
          <a:p>
            <a:r>
              <a:rPr lang="nb-NO" dirty="0" err="1"/>
              <a:t>Current</a:t>
            </a:r>
            <a:r>
              <a:rPr lang="nb-NO" dirty="0"/>
              <a:t> status for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models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5321F-3F64-4D06-B066-65739C62FD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840" y="2927759"/>
            <a:ext cx="11104510" cy="2911962"/>
          </a:xfrm>
        </p:spPr>
        <p:txBody>
          <a:bodyPr/>
          <a:lstStyle/>
          <a:p>
            <a:r>
              <a:rPr lang="nb-NO" dirty="0"/>
              <a:t>I have ran </a:t>
            </a:r>
            <a:r>
              <a:rPr lang="nb-NO" dirty="0" err="1"/>
              <a:t>some</a:t>
            </a:r>
            <a:r>
              <a:rPr lang="nb-NO" dirty="0"/>
              <a:t> 1D </a:t>
            </a:r>
            <a:r>
              <a:rPr lang="nb-NO" dirty="0" err="1"/>
              <a:t>reconstruction</a:t>
            </a:r>
            <a:r>
              <a:rPr lang="nb-NO" dirty="0"/>
              <a:t> </a:t>
            </a:r>
            <a:r>
              <a:rPr lang="nb-NO" dirty="0" err="1"/>
              <a:t>models</a:t>
            </a:r>
            <a:r>
              <a:rPr lang="nb-NO" dirty="0"/>
              <a:t>;</a:t>
            </a:r>
          </a:p>
          <a:p>
            <a:r>
              <a:rPr lang="nb-NO" dirty="0" err="1"/>
              <a:t>Focusing</a:t>
            </a:r>
            <a:r>
              <a:rPr lang="nb-NO" dirty="0"/>
              <a:t> </a:t>
            </a:r>
            <a:r>
              <a:rPr lang="nb-NO" dirty="0" err="1"/>
              <a:t>on</a:t>
            </a:r>
            <a:r>
              <a:rPr lang="nb-NO" dirty="0"/>
              <a:t> </a:t>
            </a:r>
            <a:r>
              <a:rPr lang="nb-NO" dirty="0" err="1"/>
              <a:t>getting</a:t>
            </a:r>
            <a:r>
              <a:rPr lang="nb-NO" dirty="0"/>
              <a:t> </a:t>
            </a:r>
            <a:r>
              <a:rPr lang="nb-NO" dirty="0" err="1"/>
              <a:t>good</a:t>
            </a:r>
            <a:r>
              <a:rPr lang="nb-NO" dirty="0"/>
              <a:t> </a:t>
            </a:r>
            <a:r>
              <a:rPr lang="nb-NO" dirty="0" err="1"/>
              <a:t>procedures</a:t>
            </a:r>
            <a:r>
              <a:rPr lang="nb-NO" dirty="0"/>
              <a:t> for </a:t>
            </a:r>
            <a:r>
              <a:rPr lang="nb-NO" dirty="0" err="1"/>
              <a:t>running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models</a:t>
            </a:r>
            <a:r>
              <a:rPr lang="nb-NO" dirty="0"/>
              <a:t> </a:t>
            </a:r>
            <a:r>
              <a:rPr lang="nb-NO" dirty="0" err="1"/>
              <a:t>on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servers</a:t>
            </a:r>
          </a:p>
          <a:p>
            <a:r>
              <a:rPr lang="nb-NO" b="1" dirty="0"/>
              <a:t>Profiling:</a:t>
            </a:r>
          </a:p>
          <a:p>
            <a:r>
              <a:rPr lang="nb-NO" b="1" dirty="0"/>
              <a:t>	</a:t>
            </a:r>
            <a:r>
              <a:rPr lang="nb-NO" dirty="0"/>
              <a:t>I </a:t>
            </a:r>
            <a:r>
              <a:rPr lang="nb-NO" dirty="0" err="1"/>
              <a:t>did</a:t>
            </a:r>
            <a:r>
              <a:rPr lang="nb-NO" dirty="0"/>
              <a:t> not </a:t>
            </a:r>
            <a:r>
              <a:rPr lang="nb-NO" dirty="0" err="1"/>
              <a:t>get</a:t>
            </a:r>
            <a:r>
              <a:rPr lang="nb-NO" dirty="0"/>
              <a:t> </a:t>
            </a:r>
            <a:r>
              <a:rPr lang="nb-NO" dirty="0" err="1"/>
              <a:t>very</a:t>
            </a:r>
            <a:r>
              <a:rPr lang="nb-NO" dirty="0"/>
              <a:t> </a:t>
            </a:r>
            <a:r>
              <a:rPr lang="nb-NO" dirty="0" err="1"/>
              <a:t>good</a:t>
            </a:r>
            <a:r>
              <a:rPr lang="nb-NO" dirty="0"/>
              <a:t> </a:t>
            </a:r>
            <a:r>
              <a:rPr lang="nb-NO" dirty="0" err="1"/>
              <a:t>results</a:t>
            </a:r>
            <a:r>
              <a:rPr lang="nb-NO" dirty="0"/>
              <a:t> for 	</a:t>
            </a:r>
            <a:r>
              <a:rPr lang="nb-NO" dirty="0" err="1"/>
              <a:t>running</a:t>
            </a:r>
            <a:r>
              <a:rPr lang="nb-NO" dirty="0"/>
              <a:t> </a:t>
            </a:r>
            <a:r>
              <a:rPr lang="nb-NO" dirty="0" err="1"/>
              <a:t>on</a:t>
            </a:r>
            <a:r>
              <a:rPr lang="nb-NO" dirty="0"/>
              <a:t> Odin. My laptop </a:t>
            </a:r>
            <a:r>
              <a:rPr lang="nb-NO" dirty="0" err="1"/>
              <a:t>performed</a:t>
            </a:r>
            <a:r>
              <a:rPr lang="nb-NO" dirty="0"/>
              <a:t> </a:t>
            </a:r>
            <a:r>
              <a:rPr lang="nb-NO" dirty="0" err="1"/>
              <a:t>better</a:t>
            </a:r>
            <a:r>
              <a:rPr lang="nb-NO" dirty="0"/>
              <a:t>; </a:t>
            </a:r>
            <a:r>
              <a:rPr lang="nb-NO" dirty="0" err="1"/>
              <a:t>Probably</a:t>
            </a:r>
            <a:r>
              <a:rPr lang="nb-NO" dirty="0"/>
              <a:t> 	</a:t>
            </a:r>
            <a:r>
              <a:rPr lang="nb-NO" dirty="0" err="1"/>
              <a:t>because</a:t>
            </a:r>
            <a:r>
              <a:rPr lang="nb-NO" dirty="0"/>
              <a:t> </a:t>
            </a:r>
            <a:r>
              <a:rPr lang="nb-NO" dirty="0" err="1"/>
              <a:t>tf</a:t>
            </a:r>
            <a:r>
              <a:rPr lang="nb-NO" dirty="0"/>
              <a:t> ran </a:t>
            </a:r>
            <a:r>
              <a:rPr lang="nb-NO" dirty="0" err="1"/>
              <a:t>things</a:t>
            </a:r>
            <a:r>
              <a:rPr lang="nb-NO" dirty="0"/>
              <a:t> in </a:t>
            </a:r>
            <a:r>
              <a:rPr lang="nb-NO" dirty="0" err="1"/>
              <a:t>parallel</a:t>
            </a:r>
            <a:r>
              <a:rPr lang="nb-NO" dirty="0"/>
              <a:t> </a:t>
            </a:r>
            <a:r>
              <a:rPr lang="nb-NO" dirty="0" err="1"/>
              <a:t>on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laptop </a:t>
            </a:r>
            <a:r>
              <a:rPr lang="nb-NO" dirty="0" err="1"/>
              <a:t>graphics</a:t>
            </a:r>
            <a:r>
              <a:rPr lang="nb-NO" dirty="0"/>
              <a:t> </a:t>
            </a:r>
            <a:r>
              <a:rPr lang="nb-NO" dirty="0" err="1"/>
              <a:t>processor</a:t>
            </a:r>
            <a:r>
              <a:rPr lang="nb-NO" dirty="0"/>
              <a:t> (</a:t>
            </a:r>
            <a:r>
              <a:rPr lang="nb-NO" dirty="0" err="1"/>
              <a:t>much</a:t>
            </a:r>
            <a:r>
              <a:rPr lang="nb-NO" dirty="0"/>
              <a:t> </a:t>
            </a:r>
            <a:r>
              <a:rPr lang="nb-NO" dirty="0" err="1"/>
              <a:t>better</a:t>
            </a:r>
            <a:r>
              <a:rPr lang="nb-NO" dirty="0"/>
              <a:t> </a:t>
            </a:r>
            <a:r>
              <a:rPr lang="nb-NO" dirty="0" err="1"/>
              <a:t>parallel</a:t>
            </a:r>
            <a:r>
              <a:rPr lang="nb-NO" dirty="0"/>
              <a:t> 	</a:t>
            </a:r>
            <a:r>
              <a:rPr lang="nb-NO" dirty="0" err="1"/>
              <a:t>compute</a:t>
            </a:r>
            <a:r>
              <a:rPr lang="nb-NO" dirty="0"/>
              <a:t>)</a:t>
            </a:r>
            <a:endParaRPr lang="nb-NO" b="1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49952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1512F-ECF0-4CDC-8C8D-1FE82858E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Plan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DD4BF0-2CED-4E4A-BC8C-833B3C2A9C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/>
              <a:t>Running</a:t>
            </a:r>
            <a:r>
              <a:rPr lang="nb-NO" dirty="0"/>
              <a:t> </a:t>
            </a:r>
            <a:r>
              <a:rPr lang="nb-NO" dirty="0" err="1"/>
              <a:t>models</a:t>
            </a:r>
            <a:r>
              <a:rPr lang="nb-NO" dirty="0"/>
              <a:t> - </a:t>
            </a:r>
            <a:r>
              <a:rPr lang="nb-NO" dirty="0" err="1"/>
              <a:t>meanwhile</a:t>
            </a:r>
            <a:r>
              <a:rPr lang="nb-NO" dirty="0"/>
              <a:t> </a:t>
            </a:r>
            <a:r>
              <a:rPr lang="nb-NO" dirty="0" err="1"/>
              <a:t>writing</a:t>
            </a:r>
            <a:r>
              <a:rPr lang="nb-NO" dirty="0"/>
              <a:t> </a:t>
            </a:r>
            <a:r>
              <a:rPr lang="nb-NO" dirty="0" err="1"/>
              <a:t>theory</a:t>
            </a:r>
            <a:endParaRPr lang="nb-NO" dirty="0"/>
          </a:p>
          <a:p>
            <a:r>
              <a:rPr lang="nb-NO" dirty="0" err="1"/>
              <a:t>Depending</a:t>
            </a:r>
            <a:r>
              <a:rPr lang="nb-NO" dirty="0"/>
              <a:t> </a:t>
            </a:r>
            <a:r>
              <a:rPr lang="nb-NO" dirty="0" err="1"/>
              <a:t>on</a:t>
            </a:r>
            <a:r>
              <a:rPr lang="nb-NO" dirty="0"/>
              <a:t> </a:t>
            </a:r>
            <a:r>
              <a:rPr lang="nb-NO" dirty="0" err="1"/>
              <a:t>results</a:t>
            </a:r>
            <a:r>
              <a:rPr lang="nb-NO" dirty="0"/>
              <a:t> </a:t>
            </a:r>
            <a:r>
              <a:rPr lang="nb-NO" dirty="0" err="1"/>
              <a:t>change</a:t>
            </a:r>
            <a:r>
              <a:rPr lang="nb-NO" dirty="0"/>
              <a:t> </a:t>
            </a:r>
            <a:r>
              <a:rPr lang="nb-NO" dirty="0" err="1"/>
              <a:t>things</a:t>
            </a:r>
            <a:r>
              <a:rPr lang="nb-NO" dirty="0"/>
              <a:t> </a:t>
            </a:r>
            <a:r>
              <a:rPr lang="nb-NO" dirty="0" err="1"/>
              <a:t>underway</a:t>
            </a:r>
            <a:endParaRPr lang="nb-NO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7127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E57300-C7FF-4578-99A0-42B0295B1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3FF94B3-6D3E-44FE-BB02-A9027C000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FF9FFCE1-E057-415B-A971-88EC7E22A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375C35-4668-4D4D-8F04-63FDABAFB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5052" y="971397"/>
            <a:ext cx="5870184" cy="233377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Data cleaning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59321" y="508090"/>
            <a:ext cx="611481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picture containing night sky, ocean floor&#10;&#10;Description automatically generated">
            <a:extLst>
              <a:ext uri="{FF2B5EF4-FFF2-40B4-BE49-F238E27FC236}">
                <a16:creationId xmlns:a16="http://schemas.microsoft.com/office/drawing/2014/main" id="{A174DC51-8E45-403D-A994-68A8C8F681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320" y="657369"/>
            <a:ext cx="2693892" cy="5387785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D58401B5-5F1B-4D21-9AC3-AAEC8D3665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6209925"/>
            <a:ext cx="411480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B32B29-1AC6-4E45-A552-E847271AC979}"/>
              </a:ext>
            </a:extLst>
          </p:cNvPr>
          <p:cNvSpPr txBox="1"/>
          <p:nvPr/>
        </p:nvSpPr>
        <p:spPr>
          <a:xfrm>
            <a:off x="5555052" y="2267339"/>
            <a:ext cx="61282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The </a:t>
            </a:r>
            <a:r>
              <a:rPr lang="nb-NO" dirty="0" err="1"/>
              <a:t>left</a:t>
            </a:r>
            <a:r>
              <a:rPr lang="nb-NO" dirty="0"/>
              <a:t>-most side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image </a:t>
            </a:r>
            <a:r>
              <a:rPr lang="nb-NO" dirty="0" err="1"/>
              <a:t>contains</a:t>
            </a:r>
            <a:r>
              <a:rPr lang="nb-NO" dirty="0"/>
              <a:t> </a:t>
            </a:r>
            <a:r>
              <a:rPr lang="nb-NO" dirty="0" err="1"/>
              <a:t>some</a:t>
            </a:r>
            <a:r>
              <a:rPr lang="nb-NO" dirty="0"/>
              <a:t> </a:t>
            </a:r>
            <a:r>
              <a:rPr lang="nb-NO" dirty="0" err="1"/>
              <a:t>anomalous</a:t>
            </a:r>
            <a:r>
              <a:rPr lang="nb-NO" dirty="0"/>
              <a:t> data </a:t>
            </a:r>
            <a:r>
              <a:rPr lang="nb-NO" dirty="0" err="1"/>
              <a:t>which</a:t>
            </a:r>
            <a:r>
              <a:rPr lang="nb-NO" dirty="0"/>
              <a:t> </a:t>
            </a:r>
            <a:r>
              <a:rPr lang="nb-NO" dirty="0" err="1"/>
              <a:t>can</a:t>
            </a:r>
            <a:r>
              <a:rPr lang="nb-NO" dirty="0"/>
              <a:t> </a:t>
            </a:r>
            <a:r>
              <a:rPr lang="nb-NO" dirty="0" err="1"/>
              <a:t>throw</a:t>
            </a:r>
            <a:r>
              <a:rPr lang="nb-NO" dirty="0"/>
              <a:t> </a:t>
            </a:r>
            <a:r>
              <a:rPr lang="nb-NO" dirty="0" err="1"/>
              <a:t>off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ML training</a:t>
            </a:r>
          </a:p>
          <a:p>
            <a:endParaRPr lang="nb-NO" dirty="0"/>
          </a:p>
          <a:p>
            <a:r>
              <a:rPr lang="nb-NO" dirty="0" err="1"/>
              <a:t>These</a:t>
            </a:r>
            <a:r>
              <a:rPr lang="nb-NO" dirty="0"/>
              <a:t> traces </a:t>
            </a:r>
            <a:r>
              <a:rPr lang="nb-NO" dirty="0" err="1"/>
              <a:t>should</a:t>
            </a:r>
            <a:r>
              <a:rPr lang="nb-NO" dirty="0"/>
              <a:t> be </a:t>
            </a:r>
            <a:r>
              <a:rPr lang="nb-NO" dirty="0" err="1"/>
              <a:t>removed</a:t>
            </a:r>
            <a:r>
              <a:rPr lang="nb-NO" dirty="0"/>
              <a:t> from </a:t>
            </a:r>
            <a:r>
              <a:rPr lang="nb-NO" dirty="0" err="1"/>
              <a:t>the</a:t>
            </a:r>
            <a:r>
              <a:rPr lang="nb-NO" dirty="0"/>
              <a:t> data </a:t>
            </a:r>
            <a:r>
              <a:rPr lang="nb-NO" dirty="0" err="1"/>
              <a:t>set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5047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C621C-11EB-47E3-B807-A1498B6AE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9"/>
            <a:ext cx="5021182" cy="1018342"/>
          </a:xfrm>
        </p:spPr>
        <p:txBody>
          <a:bodyPr/>
          <a:lstStyle/>
          <a:p>
            <a:r>
              <a:rPr lang="nb-NO" dirty="0"/>
              <a:t>Initial </a:t>
            </a:r>
            <a:r>
              <a:rPr lang="nb-NO" dirty="0" err="1"/>
              <a:t>results</a:t>
            </a:r>
            <a:endParaRPr lang="en-GB" dirty="0"/>
          </a:p>
        </p:txBody>
      </p:sp>
      <p:pic>
        <p:nvPicPr>
          <p:cNvPr id="5" name="Content Placeholder 4" descr="Background pattern&#10;&#10;Description automatically generated">
            <a:extLst>
              <a:ext uri="{FF2B5EF4-FFF2-40B4-BE49-F238E27FC236}">
                <a16:creationId xmlns:a16="http://schemas.microsoft.com/office/drawing/2014/main" id="{3DC83484-0FF0-457E-BE7B-B68E74EA57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3675" y="512624"/>
            <a:ext cx="3787548" cy="2843504"/>
          </a:xfrm>
        </p:spPr>
      </p:pic>
      <p:pic>
        <p:nvPicPr>
          <p:cNvPr id="7" name="Picture 6" descr="A picture containing blue, crowd&#10;&#10;Description automatically generated">
            <a:extLst>
              <a:ext uri="{FF2B5EF4-FFF2-40B4-BE49-F238E27FC236}">
                <a16:creationId xmlns:a16="http://schemas.microsoft.com/office/drawing/2014/main" id="{81D93269-967D-4DCF-ACAB-5920272F14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3675" y="3601226"/>
            <a:ext cx="3787548" cy="284350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22BD9E7-1A30-422B-936B-7FA8F5A364F1}"/>
              </a:ext>
            </a:extLst>
          </p:cNvPr>
          <p:cNvSpPr txBox="1"/>
          <p:nvPr/>
        </p:nvSpPr>
        <p:spPr>
          <a:xfrm>
            <a:off x="517869" y="2233655"/>
            <a:ext cx="522045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Testing </a:t>
            </a:r>
            <a:r>
              <a:rPr lang="nb-NO" dirty="0" err="1"/>
              <a:t>out</a:t>
            </a:r>
            <a:r>
              <a:rPr lang="nb-NO" dirty="0"/>
              <a:t> </a:t>
            </a:r>
            <a:r>
              <a:rPr lang="nb-NO" dirty="0" err="1"/>
              <a:t>reconstructing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seismic</a:t>
            </a:r>
            <a:r>
              <a:rPr lang="nb-NO" dirty="0"/>
              <a:t> data </a:t>
            </a:r>
            <a:r>
              <a:rPr lang="nb-NO" dirty="0" err="1"/>
              <a:t>with</a:t>
            </a:r>
            <a:r>
              <a:rPr lang="nb-NO" dirty="0"/>
              <a:t> 1D TCN</a:t>
            </a:r>
          </a:p>
          <a:p>
            <a:r>
              <a:rPr lang="nb-NO" dirty="0"/>
              <a:t>Model </a:t>
            </a:r>
            <a:r>
              <a:rPr lang="nb-NO" dirty="0" err="1"/>
              <a:t>converges</a:t>
            </a:r>
            <a:r>
              <a:rPr lang="nb-NO" dirty="0"/>
              <a:t> to </a:t>
            </a:r>
            <a:r>
              <a:rPr lang="nb-NO" dirty="0" err="1"/>
              <a:t>some</a:t>
            </a:r>
            <a:r>
              <a:rPr lang="nb-NO" dirty="0"/>
              <a:t> sort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average</a:t>
            </a:r>
            <a:endParaRPr lang="nb-NO" dirty="0"/>
          </a:p>
          <a:p>
            <a:endParaRPr lang="nb-NO" dirty="0"/>
          </a:p>
          <a:p>
            <a:r>
              <a:rPr lang="nb-NO" dirty="0"/>
              <a:t>NB! </a:t>
            </a:r>
            <a:r>
              <a:rPr lang="nb-NO" dirty="0" err="1"/>
              <a:t>These</a:t>
            </a:r>
            <a:r>
              <a:rPr lang="nb-NO" dirty="0"/>
              <a:t> plots </a:t>
            </a:r>
            <a:r>
              <a:rPr lang="nb-NO" dirty="0" err="1"/>
              <a:t>are</a:t>
            </a:r>
            <a:r>
              <a:rPr lang="nb-NO" dirty="0"/>
              <a:t> not </a:t>
            </a:r>
            <a:r>
              <a:rPr lang="nb-NO" dirty="0" err="1"/>
              <a:t>normalized</a:t>
            </a:r>
            <a:endParaRPr lang="nb-NO" dirty="0"/>
          </a:p>
          <a:p>
            <a:endParaRPr lang="nb-NO" dirty="0"/>
          </a:p>
          <a:p>
            <a:r>
              <a:rPr lang="nb-NO" dirty="0" err="1"/>
              <a:t>Config</a:t>
            </a:r>
            <a:r>
              <a:rPr lang="nb-NO" dirty="0"/>
              <a:t>:</a:t>
            </a:r>
          </a:p>
          <a:p>
            <a:r>
              <a:rPr lang="nb-NO" dirty="0" err="1"/>
              <a:t>nb_filters</a:t>
            </a:r>
            <a:r>
              <a:rPr lang="nb-NO" dirty="0"/>
              <a:t> = 	64</a:t>
            </a:r>
          </a:p>
          <a:p>
            <a:r>
              <a:rPr lang="nb-NO" dirty="0" err="1"/>
              <a:t>Kernel</a:t>
            </a:r>
            <a:r>
              <a:rPr lang="nb-NO" dirty="0"/>
              <a:t> </a:t>
            </a:r>
            <a:r>
              <a:rPr lang="nb-NO" dirty="0" err="1"/>
              <a:t>size</a:t>
            </a:r>
            <a:r>
              <a:rPr lang="nb-NO" dirty="0"/>
              <a:t> = 	3 ( </a:t>
            </a:r>
            <a:r>
              <a:rPr lang="nb-NO" dirty="0" err="1"/>
              <a:t>which</a:t>
            </a:r>
            <a:r>
              <a:rPr lang="nb-NO" dirty="0"/>
              <a:t> </a:t>
            </a:r>
            <a:r>
              <a:rPr lang="nb-NO" dirty="0" err="1"/>
              <a:t>may</a:t>
            </a:r>
            <a:r>
              <a:rPr lang="nb-NO" dirty="0"/>
              <a:t> </a:t>
            </a:r>
            <a:r>
              <a:rPr lang="nb-NO" dirty="0" err="1"/>
              <a:t>explain</a:t>
            </a:r>
            <a:r>
              <a:rPr lang="nb-NO" dirty="0"/>
              <a:t> a lot)</a:t>
            </a:r>
          </a:p>
          <a:p>
            <a:r>
              <a:rPr lang="nb-NO" dirty="0" err="1"/>
              <a:t>Dilations</a:t>
            </a:r>
            <a:r>
              <a:rPr lang="nb-NO" dirty="0"/>
              <a:t> = 	[1, 2, 4, 8, 16]</a:t>
            </a:r>
          </a:p>
          <a:p>
            <a:r>
              <a:rPr lang="nb-NO" dirty="0" err="1"/>
              <a:t>batch_size</a:t>
            </a:r>
            <a:r>
              <a:rPr lang="nb-NO" dirty="0"/>
              <a:t> = 	20</a:t>
            </a:r>
          </a:p>
          <a:p>
            <a:r>
              <a:rPr lang="nb-NO" dirty="0" err="1"/>
              <a:t>Epochs</a:t>
            </a:r>
            <a:r>
              <a:rPr lang="nb-NO" dirty="0"/>
              <a:t> = 	10</a:t>
            </a:r>
          </a:p>
          <a:p>
            <a:endParaRPr lang="en-GB" dirty="0"/>
          </a:p>
          <a:p>
            <a:r>
              <a:rPr lang="en-GB" dirty="0"/>
              <a:t>Loss approx. 3</a:t>
            </a:r>
          </a:p>
        </p:txBody>
      </p:sp>
    </p:spTree>
    <p:extLst>
      <p:ext uri="{BB962C8B-B14F-4D97-AF65-F5344CB8AC3E}">
        <p14:creationId xmlns:p14="http://schemas.microsoft.com/office/powerpoint/2010/main" val="27449425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19876-F2DB-498A-895D-DC8232256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9"/>
            <a:ext cx="5021182" cy="1578180"/>
          </a:xfrm>
        </p:spPr>
        <p:txBody>
          <a:bodyPr/>
          <a:lstStyle/>
          <a:p>
            <a:r>
              <a:rPr lang="nb-NO" dirty="0"/>
              <a:t>2nd </a:t>
            </a:r>
            <a:r>
              <a:rPr lang="nb-NO" dirty="0" err="1"/>
              <a:t>try</a:t>
            </a:r>
            <a:endParaRPr lang="en-GB" dirty="0"/>
          </a:p>
        </p:txBody>
      </p:sp>
      <p:pic>
        <p:nvPicPr>
          <p:cNvPr id="5" name="Content Placeholder 4" descr="A computer screen capture&#10;&#10;Description automatically generated with medium confidence">
            <a:extLst>
              <a:ext uri="{FF2B5EF4-FFF2-40B4-BE49-F238E27FC236}">
                <a16:creationId xmlns:a16="http://schemas.microsoft.com/office/drawing/2014/main" id="{21E03888-DF5E-4193-9BDB-B79BCEFA01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4787" y="496192"/>
            <a:ext cx="3728777" cy="2799382"/>
          </a:xfrm>
        </p:spPr>
      </p:pic>
      <p:pic>
        <p:nvPicPr>
          <p:cNvPr id="7" name="Picture 6" descr="A field of red flowers&#10;&#10;Description automatically generated with medium confidence">
            <a:extLst>
              <a:ext uri="{FF2B5EF4-FFF2-40B4-BE49-F238E27FC236}">
                <a16:creationId xmlns:a16="http://schemas.microsoft.com/office/drawing/2014/main" id="{14625A65-1375-4462-894C-E356A01CC9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4789" y="3665064"/>
            <a:ext cx="3728775" cy="279938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A9F4666-F997-4468-93E4-A3C378762A52}"/>
              </a:ext>
            </a:extLst>
          </p:cNvPr>
          <p:cNvSpPr txBox="1"/>
          <p:nvPr/>
        </p:nvSpPr>
        <p:spPr>
          <a:xfrm>
            <a:off x="517870" y="2118050"/>
            <a:ext cx="517934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This </a:t>
            </a:r>
            <a:r>
              <a:rPr lang="nb-NO" dirty="0" err="1"/>
              <a:t>one</a:t>
            </a:r>
            <a:r>
              <a:rPr lang="nb-NO" dirty="0"/>
              <a:t> </a:t>
            </a:r>
            <a:r>
              <a:rPr lang="nb-NO" dirty="0" err="1"/>
              <a:t>was</a:t>
            </a:r>
            <a:r>
              <a:rPr lang="nb-NO" dirty="0"/>
              <a:t> </a:t>
            </a:r>
            <a:r>
              <a:rPr lang="nb-NO" dirty="0" err="1"/>
              <a:t>able</a:t>
            </a:r>
            <a:r>
              <a:rPr lang="nb-NO" dirty="0"/>
              <a:t> to </a:t>
            </a:r>
            <a:r>
              <a:rPr lang="nb-NO" dirty="0" err="1"/>
              <a:t>capture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ocean</a:t>
            </a:r>
            <a:r>
              <a:rPr lang="nb-NO" dirty="0"/>
              <a:t> </a:t>
            </a:r>
            <a:r>
              <a:rPr lang="nb-NO" dirty="0" err="1"/>
              <a:t>bottom</a:t>
            </a:r>
            <a:r>
              <a:rPr lang="nb-NO" dirty="0"/>
              <a:t> </a:t>
            </a:r>
            <a:r>
              <a:rPr lang="nb-NO" dirty="0" err="1"/>
              <a:t>reflector</a:t>
            </a:r>
            <a:r>
              <a:rPr lang="nb-NO" dirty="0"/>
              <a:t> </a:t>
            </a:r>
            <a:r>
              <a:rPr lang="nb-NO" dirty="0" err="1"/>
              <a:t>pretty</a:t>
            </a:r>
            <a:r>
              <a:rPr lang="nb-NO" dirty="0"/>
              <a:t> </a:t>
            </a:r>
            <a:r>
              <a:rPr lang="nb-NO" dirty="0" err="1"/>
              <a:t>well</a:t>
            </a:r>
            <a:r>
              <a:rPr lang="nb-NO" dirty="0"/>
              <a:t>.</a:t>
            </a:r>
          </a:p>
          <a:p>
            <a:endParaRPr lang="nb-NO" dirty="0"/>
          </a:p>
          <a:p>
            <a:r>
              <a:rPr lang="nb-NO" dirty="0" err="1"/>
              <a:t>Config</a:t>
            </a:r>
            <a:r>
              <a:rPr lang="nb-NO" dirty="0"/>
              <a:t>:</a:t>
            </a:r>
          </a:p>
          <a:p>
            <a:r>
              <a:rPr lang="nb-NO" dirty="0" err="1"/>
              <a:t>nb_filters</a:t>
            </a:r>
            <a:r>
              <a:rPr lang="nb-NO" dirty="0"/>
              <a:t> = 	64</a:t>
            </a:r>
          </a:p>
          <a:p>
            <a:r>
              <a:rPr lang="nb-NO" dirty="0" err="1"/>
              <a:t>Kernel</a:t>
            </a:r>
            <a:r>
              <a:rPr lang="nb-NO" dirty="0"/>
              <a:t> </a:t>
            </a:r>
            <a:r>
              <a:rPr lang="nb-NO" dirty="0" err="1"/>
              <a:t>size</a:t>
            </a:r>
            <a:r>
              <a:rPr lang="nb-NO" dirty="0"/>
              <a:t> = 	8 </a:t>
            </a:r>
          </a:p>
          <a:p>
            <a:r>
              <a:rPr lang="nb-NO" dirty="0" err="1"/>
              <a:t>Dilations</a:t>
            </a:r>
            <a:r>
              <a:rPr lang="nb-NO" dirty="0"/>
              <a:t> = 	[1, 2, 4, 8, 16, 32]</a:t>
            </a:r>
          </a:p>
          <a:p>
            <a:r>
              <a:rPr lang="nb-NO" dirty="0" err="1"/>
              <a:t>batch_size</a:t>
            </a:r>
            <a:r>
              <a:rPr lang="nb-NO" dirty="0"/>
              <a:t> = 	20</a:t>
            </a:r>
          </a:p>
          <a:p>
            <a:r>
              <a:rPr lang="nb-NO" dirty="0" err="1"/>
              <a:t>Epochs</a:t>
            </a:r>
            <a:r>
              <a:rPr lang="nb-NO" dirty="0"/>
              <a:t> = 	10</a:t>
            </a:r>
          </a:p>
          <a:p>
            <a:endParaRPr lang="en-GB" dirty="0"/>
          </a:p>
          <a:p>
            <a:r>
              <a:rPr lang="en-GB" dirty="0"/>
              <a:t>Loss = 1.28</a:t>
            </a:r>
          </a:p>
        </p:txBody>
      </p:sp>
    </p:spTree>
    <p:extLst>
      <p:ext uri="{BB962C8B-B14F-4D97-AF65-F5344CB8AC3E}">
        <p14:creationId xmlns:p14="http://schemas.microsoft.com/office/powerpoint/2010/main" val="13744117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58E73-6AE5-4223-B21E-5F34CFBE2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Misc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0CAFF-4335-4587-B8AD-BD8918EA37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sz="1800" dirty="0" err="1"/>
              <a:t>Causal</a:t>
            </a:r>
            <a:r>
              <a:rPr lang="nb-NO" sz="1800" dirty="0"/>
              <a:t> </a:t>
            </a:r>
            <a:r>
              <a:rPr lang="nb-NO" sz="1800" dirty="0" err="1"/>
              <a:t>padding</a:t>
            </a:r>
            <a:r>
              <a:rPr lang="nb-NO" sz="1800" dirty="0"/>
              <a:t> is not </a:t>
            </a:r>
            <a:r>
              <a:rPr lang="nb-NO" sz="1800" dirty="0" err="1"/>
              <a:t>supported</a:t>
            </a:r>
            <a:r>
              <a:rPr lang="nb-NO" sz="1800" dirty="0"/>
              <a:t> for Conv2D</a:t>
            </a:r>
          </a:p>
          <a:p>
            <a:r>
              <a:rPr lang="nb-NO" sz="1800" dirty="0"/>
              <a:t>	</a:t>
            </a:r>
            <a:r>
              <a:rPr lang="nb-NO" sz="1800" dirty="0" err="1"/>
              <a:t>Discussion</a:t>
            </a:r>
            <a:r>
              <a:rPr lang="nb-NO" sz="1800" dirty="0"/>
              <a:t> </a:t>
            </a:r>
            <a:r>
              <a:rPr lang="nb-NO" sz="1800" dirty="0" err="1"/>
              <a:t>around</a:t>
            </a:r>
            <a:r>
              <a:rPr lang="nb-NO" sz="1800" dirty="0"/>
              <a:t> </a:t>
            </a:r>
            <a:r>
              <a:rPr lang="nb-NO" sz="1800" dirty="0" err="1"/>
              <a:t>this</a:t>
            </a:r>
            <a:endParaRPr lang="nb-NO" sz="1800" dirty="0"/>
          </a:p>
          <a:p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1721430244"/>
      </p:ext>
    </p:extLst>
  </p:cSld>
  <p:clrMapOvr>
    <a:masterClrMapping/>
  </p:clrMapOvr>
</p:sld>
</file>

<file path=ppt/theme/theme1.xml><?xml version="1.0" encoding="utf-8"?>
<a:theme xmlns:a="http://schemas.openxmlformats.org/drawingml/2006/main" name="GestaltVTI">
  <a:themeElements>
    <a:clrScheme name="AnalogousFromRegularSeedRightStep">
      <a:dk1>
        <a:srgbClr val="000000"/>
      </a:dk1>
      <a:lt1>
        <a:srgbClr val="FFFFFF"/>
      </a:lt1>
      <a:dk2>
        <a:srgbClr val="2F1B30"/>
      </a:dk2>
      <a:lt2>
        <a:srgbClr val="F1F0F3"/>
      </a:lt2>
      <a:accent1>
        <a:srgbClr val="7DB01F"/>
      </a:accent1>
      <a:accent2>
        <a:srgbClr val="3AB714"/>
      </a:accent2>
      <a:accent3>
        <a:srgbClr val="21B73D"/>
      </a:accent3>
      <a:accent4>
        <a:srgbClr val="14B575"/>
      </a:accent4>
      <a:accent5>
        <a:srgbClr val="20B2B5"/>
      </a:accent5>
      <a:accent6>
        <a:srgbClr val="1782D5"/>
      </a:accent6>
      <a:hlink>
        <a:srgbClr val="7D55C6"/>
      </a:hlink>
      <a:folHlink>
        <a:srgbClr val="7F7F7F"/>
      </a:folHlink>
    </a:clrScheme>
    <a:fontScheme name="Bierstad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298</Words>
  <Application>Microsoft Office PowerPoint</Application>
  <PresentationFormat>Widescreen</PresentationFormat>
  <Paragraphs>45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Bierstadt</vt:lpstr>
      <vt:lpstr>GestaltVTI</vt:lpstr>
      <vt:lpstr>General meeting 6/10 2022</vt:lpstr>
      <vt:lpstr>Overview</vt:lpstr>
      <vt:lpstr>The Git environment</vt:lpstr>
      <vt:lpstr>Current status for the models</vt:lpstr>
      <vt:lpstr>Plan</vt:lpstr>
      <vt:lpstr>Data cleaning</vt:lpstr>
      <vt:lpstr>Initial results</vt:lpstr>
      <vt:lpstr>2nd try</vt:lpstr>
      <vt:lpstr>Misc</vt:lpstr>
    </vt:vector>
  </TitlesOfParts>
  <Company>NGI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 meeting 6/10 2022</dc:title>
  <dc:creator>Sjur Beyer</dc:creator>
  <cp:lastModifiedBy>Sjur Beyer</cp:lastModifiedBy>
  <cp:revision>8</cp:revision>
  <dcterms:created xsi:type="dcterms:W3CDTF">2022-09-08T09:52:25Z</dcterms:created>
  <dcterms:modified xsi:type="dcterms:W3CDTF">2022-10-03T12:36:20Z</dcterms:modified>
</cp:coreProperties>
</file>