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4" r:id="rId5"/>
    <p:sldId id="262" r:id="rId6"/>
    <p:sldId id="263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9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1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7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0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5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6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4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2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4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5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12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103D7A16-28FD-F583-BDC8-B9D0B3ED1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19CC9-4A31-481C-98DD-57560E5F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General Meeting	</a:t>
            </a:r>
            <a:r>
              <a:rPr lang="nb-NO" sz="4400" dirty="0"/>
              <a:t> </a:t>
            </a:r>
            <a:r>
              <a:rPr lang="nb-NO" sz="3600" dirty="0"/>
              <a:t>02.02.2023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86435-4496-48F9-90AA-1850A909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endParaRPr lang="en-GB" sz="1800" dirty="0">
              <a:solidFill>
                <a:srgbClr val="A7A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4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325B-15D9-47E2-9ABB-AB6C29D7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January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9EE0-CDCB-4D16-A66C-9CF55503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I’ve</a:t>
            </a:r>
            <a:r>
              <a:rPr lang="nb-NO" dirty="0"/>
              <a:t> </a:t>
            </a:r>
            <a:r>
              <a:rPr lang="nb-NO" dirty="0" err="1"/>
              <a:t>read</a:t>
            </a:r>
            <a:r>
              <a:rPr lang="nb-NO" dirty="0"/>
              <a:t> up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topics</a:t>
            </a:r>
            <a:r>
              <a:rPr lang="nb-NO" dirty="0"/>
              <a:t> so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cite</a:t>
            </a:r>
            <a:r>
              <a:rPr lang="nb-NO" dirty="0"/>
              <a:t> for my </a:t>
            </a:r>
            <a:r>
              <a:rPr lang="nb-NO" dirty="0" err="1"/>
              <a:t>thesis</a:t>
            </a:r>
            <a:r>
              <a:rPr lang="nb-NO" dirty="0"/>
              <a:t>. I </a:t>
            </a:r>
            <a:r>
              <a:rPr lang="nb-NO" dirty="0" err="1"/>
              <a:t>started</a:t>
            </a:r>
            <a:r>
              <a:rPr lang="nb-NO" dirty="0"/>
              <a:t> </a:t>
            </a: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theory</a:t>
            </a:r>
            <a:r>
              <a:rPr lang="nb-NO" dirty="0"/>
              <a:t> and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chapters</a:t>
            </a:r>
            <a:r>
              <a:rPr lang="nb-NO" dirty="0"/>
              <a:t>. </a:t>
            </a:r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chapters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slowest</a:t>
            </a:r>
            <a:r>
              <a:rPr lang="nb-NO" dirty="0"/>
              <a:t> to be </a:t>
            </a:r>
            <a:r>
              <a:rPr lang="nb-NO" dirty="0" err="1"/>
              <a:t>written</a:t>
            </a:r>
            <a:r>
              <a:rPr lang="nb-NO" dirty="0"/>
              <a:t> (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citations</a:t>
            </a:r>
            <a:r>
              <a:rPr lang="nb-NO" dirty="0"/>
              <a:t>)</a:t>
            </a:r>
          </a:p>
          <a:p>
            <a:r>
              <a:rPr lang="nb-NO" dirty="0"/>
              <a:t>I </a:t>
            </a:r>
            <a:r>
              <a:rPr lang="nb-NO" dirty="0" err="1"/>
              <a:t>also</a:t>
            </a:r>
            <a:r>
              <a:rPr lang="nb-NO" dirty="0"/>
              <a:t> used a </a:t>
            </a:r>
            <a:r>
              <a:rPr lang="nb-NO" dirty="0" err="1"/>
              <a:t>significant</a:t>
            </a:r>
            <a:r>
              <a:rPr lang="nb-NO" dirty="0"/>
              <a:t> </a:t>
            </a:r>
            <a:r>
              <a:rPr lang="nb-NO" dirty="0" err="1"/>
              <a:t>amount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 to </a:t>
            </a:r>
            <a:r>
              <a:rPr lang="nb-NO" dirty="0" err="1"/>
              <a:t>read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source</a:t>
            </a:r>
            <a:r>
              <a:rPr lang="nb-NO" dirty="0"/>
              <a:t> so </a:t>
            </a:r>
            <a:r>
              <a:rPr lang="nb-NO" dirty="0" err="1"/>
              <a:t>that</a:t>
            </a:r>
            <a:r>
              <a:rPr lang="nb-NO" dirty="0"/>
              <a:t> I </a:t>
            </a:r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my </a:t>
            </a:r>
            <a:r>
              <a:rPr lang="nb-NO" dirty="0" err="1"/>
              <a:t>undersstandings</a:t>
            </a:r>
            <a:r>
              <a:rPr lang="nb-NO" dirty="0"/>
              <a:t> + have a </a:t>
            </a:r>
            <a:r>
              <a:rPr lang="nb-NO" dirty="0" err="1"/>
              <a:t>citation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place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2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5504-E6B8-497A-A784-CEE54A06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Trashcan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C68F-2244-41DC-9B9F-3A35B233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Transfer </a:t>
            </a:r>
            <a:r>
              <a:rPr lang="nb-NO" dirty="0" err="1"/>
              <a:t>learning</a:t>
            </a:r>
            <a:r>
              <a:rPr lang="nb-NO" dirty="0"/>
              <a:t> – I still have not done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. May relegate to </a:t>
            </a:r>
            <a:r>
              <a:rPr lang="nb-NO" dirty="0" err="1"/>
              <a:t>proposed</a:t>
            </a:r>
            <a:r>
              <a:rPr lang="nb-NO" dirty="0"/>
              <a:t> </a:t>
            </a:r>
            <a:r>
              <a:rPr lang="nb-NO" dirty="0" err="1"/>
              <a:t>continued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Synthetic</a:t>
            </a:r>
            <a:r>
              <a:rPr lang="nb-NO" dirty="0"/>
              <a:t> data is in time </a:t>
            </a:r>
            <a:r>
              <a:rPr lang="nb-NO" dirty="0" err="1"/>
              <a:t>domain</a:t>
            </a:r>
            <a:r>
              <a:rPr lang="nb-NO" dirty="0"/>
              <a:t>. CPT is in </a:t>
            </a:r>
            <a:r>
              <a:rPr lang="nb-NO" dirty="0" err="1"/>
              <a:t>depth</a:t>
            </a:r>
            <a:r>
              <a:rPr lang="nb-NO" dirty="0"/>
              <a:t> </a:t>
            </a:r>
            <a:r>
              <a:rPr lang="nb-NO" dirty="0" err="1"/>
              <a:t>domain</a:t>
            </a:r>
            <a:endParaRPr lang="nb-NO" dirty="0"/>
          </a:p>
          <a:p>
            <a:r>
              <a:rPr lang="nb-NO" dirty="0" err="1"/>
              <a:t>Multitask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seismic</a:t>
            </a:r>
            <a:r>
              <a:rPr lang="nb-NO" dirty="0"/>
              <a:t> has a </a:t>
            </a:r>
            <a:r>
              <a:rPr lang="nb-NO" dirty="0" err="1"/>
              <a:t>much</a:t>
            </a:r>
            <a:r>
              <a:rPr lang="nb-NO" dirty="0"/>
              <a:t> more «</a:t>
            </a:r>
            <a:r>
              <a:rPr lang="nb-NO" dirty="0" err="1"/>
              <a:t>wavy</a:t>
            </a:r>
            <a:r>
              <a:rPr lang="nb-NO" dirty="0"/>
              <a:t>» nature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AI, </a:t>
            </a:r>
            <a:r>
              <a:rPr lang="nb-NO" dirty="0" err="1"/>
              <a:t>might</a:t>
            </a:r>
            <a:r>
              <a:rPr lang="nb-NO" dirty="0"/>
              <a:t> be </a:t>
            </a:r>
            <a:r>
              <a:rPr lang="nb-NO" dirty="0" err="1"/>
              <a:t>harder</a:t>
            </a:r>
            <a:r>
              <a:rPr lang="nb-NO" dirty="0"/>
              <a:t> to </a:t>
            </a:r>
            <a:r>
              <a:rPr lang="nb-NO" dirty="0" err="1"/>
              <a:t>create</a:t>
            </a:r>
            <a:r>
              <a:rPr lang="nb-NO" dirty="0"/>
              <a:t> </a:t>
            </a:r>
            <a:r>
              <a:rPr lang="nb-NO" dirty="0" err="1"/>
              <a:t>meaningful</a:t>
            </a:r>
            <a:r>
              <a:rPr lang="nb-NO" dirty="0"/>
              <a:t> </a:t>
            </a:r>
            <a:r>
              <a:rPr lang="nb-NO" dirty="0" err="1"/>
              <a:t>abstractions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network</a:t>
            </a:r>
            <a:r>
              <a:rPr lang="nb-NO" dirty="0"/>
              <a:t>. If I </a:t>
            </a:r>
            <a:r>
              <a:rPr lang="nb-NO" dirty="0" err="1"/>
              <a:t>trash</a:t>
            </a:r>
            <a:r>
              <a:rPr lang="nb-NO" dirty="0"/>
              <a:t> it, </a:t>
            </a:r>
            <a:r>
              <a:rPr lang="nb-NO" dirty="0" err="1"/>
              <a:t>should</a:t>
            </a:r>
            <a:r>
              <a:rPr lang="nb-NO" dirty="0"/>
              <a:t> I report </a:t>
            </a:r>
            <a:r>
              <a:rPr lang="nb-NO" dirty="0" err="1"/>
              <a:t>on</a:t>
            </a:r>
            <a:r>
              <a:rPr lang="nb-NO" dirty="0"/>
              <a:t> it at all?</a:t>
            </a:r>
          </a:p>
          <a:p>
            <a:r>
              <a:rPr lang="nb-NO" dirty="0"/>
              <a:t>2D?</a:t>
            </a:r>
          </a:p>
          <a:p>
            <a:pPr lvl="1"/>
            <a:r>
              <a:rPr lang="nb-NO" dirty="0" err="1"/>
              <a:t>Padding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. Not sure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mustafa</a:t>
            </a:r>
            <a:r>
              <a:rPr lang="nb-NO" dirty="0"/>
              <a:t> </a:t>
            </a:r>
            <a:r>
              <a:rPr lang="nb-NO" dirty="0" err="1"/>
              <a:t>did</a:t>
            </a:r>
            <a:r>
              <a:rPr lang="nb-NO" dirty="0"/>
              <a:t> for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It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seem</a:t>
            </a:r>
            <a:r>
              <a:rPr lang="nb-NO" dirty="0"/>
              <a:t> like </a:t>
            </a:r>
            <a:r>
              <a:rPr lang="nb-NO" dirty="0" err="1"/>
              <a:t>he</a:t>
            </a:r>
            <a:r>
              <a:rPr lang="nb-NO" dirty="0"/>
              <a:t> </a:t>
            </a:r>
            <a:r>
              <a:rPr lang="nb-NO" dirty="0" err="1"/>
              <a:t>encountered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it.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66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A414-E241-4726-B56B-77B6B67A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Padding</a:t>
            </a:r>
            <a:r>
              <a:rPr lang="nb-NO" dirty="0"/>
              <a:t> </a:t>
            </a:r>
            <a:r>
              <a:rPr lang="nb-NO" dirty="0" err="1"/>
              <a:t>issue</a:t>
            </a:r>
            <a:r>
              <a:rPr lang="nb-NO" dirty="0"/>
              <a:t> for 2D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B5BB-00BD-40EC-99AC-1AEB0845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367861"/>
            <a:ext cx="10353762" cy="2143007"/>
          </a:xfrm>
        </p:spPr>
        <p:txBody>
          <a:bodyPr>
            <a:normAutofit/>
          </a:bodyPr>
          <a:lstStyle/>
          <a:p>
            <a:r>
              <a:rPr lang="nb-NO" dirty="0"/>
              <a:t>Edge </a:t>
            </a:r>
            <a:r>
              <a:rPr lang="nb-NO" dirty="0" err="1"/>
              <a:t>effects</a:t>
            </a:r>
            <a:r>
              <a:rPr lang="nb-NO" dirty="0"/>
              <a:t> </a:t>
            </a:r>
            <a:r>
              <a:rPr lang="nb-NO" dirty="0" err="1"/>
              <a:t>caused</a:t>
            </a:r>
            <a:r>
              <a:rPr lang="nb-NO" dirty="0"/>
              <a:t> by zero-</a:t>
            </a:r>
            <a:r>
              <a:rPr lang="nb-NO" dirty="0" err="1"/>
              <a:t>padding</a:t>
            </a:r>
            <a:r>
              <a:rPr lang="nb-NO" dirty="0"/>
              <a:t>. More </a:t>
            </a:r>
            <a:r>
              <a:rPr lang="nb-NO" dirty="0" err="1"/>
              <a:t>pronounced</a:t>
            </a:r>
            <a:r>
              <a:rPr lang="nb-NO" dirty="0"/>
              <a:t> for </a:t>
            </a:r>
            <a:r>
              <a:rPr lang="nb-NO" dirty="0" err="1"/>
              <a:t>bigger</a:t>
            </a:r>
            <a:r>
              <a:rPr lang="nb-NO" dirty="0"/>
              <a:t> </a:t>
            </a:r>
            <a:r>
              <a:rPr lang="nb-NO" dirty="0" err="1"/>
              <a:t>kernels</a:t>
            </a:r>
            <a:endParaRPr lang="nb-NO" dirty="0"/>
          </a:p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have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padding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tf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allow</a:t>
            </a:r>
            <a:r>
              <a:rPr lang="nb-NO" dirty="0"/>
              <a:t> for </a:t>
            </a:r>
            <a:r>
              <a:rPr lang="nb-NO" dirty="0" err="1"/>
              <a:t>asymmetric</a:t>
            </a:r>
            <a:r>
              <a:rPr lang="nb-NO" dirty="0"/>
              <a:t> </a:t>
            </a:r>
            <a:r>
              <a:rPr lang="nb-NO" dirty="0" err="1"/>
              <a:t>padding</a:t>
            </a:r>
            <a:r>
              <a:rPr lang="nb-NO" dirty="0"/>
              <a:t>.</a:t>
            </a:r>
          </a:p>
          <a:p>
            <a:r>
              <a:rPr lang="nb-NO" dirty="0"/>
              <a:t>I </a:t>
            </a:r>
            <a:r>
              <a:rPr lang="nb-NO" dirty="0" err="1"/>
              <a:t>would</a:t>
            </a:r>
            <a:r>
              <a:rPr lang="nb-NO" dirty="0"/>
              <a:t> like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neighboring</a:t>
            </a:r>
            <a:r>
              <a:rPr lang="nb-NO" dirty="0"/>
              <a:t> traces to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dimensionality</a:t>
            </a:r>
            <a:r>
              <a:rPr lang="nb-NO" dirty="0"/>
              <a:t> </a:t>
            </a:r>
            <a:r>
              <a:rPr lang="nb-NO" dirty="0" err="1"/>
              <a:t>down</a:t>
            </a:r>
            <a:r>
              <a:rPr lang="nb-NO" dirty="0"/>
              <a:t> to </a:t>
            </a:r>
            <a:r>
              <a:rPr lang="en-GB" dirty="0"/>
              <a:t>1</a:t>
            </a:r>
            <a:endParaRPr lang="nb-NO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C4EE01-C909-447C-8106-747D9398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19700"/>
              </p:ext>
            </p:extLst>
          </p:nvPr>
        </p:nvGraphicFramePr>
        <p:xfrm>
          <a:off x="2936672" y="1656924"/>
          <a:ext cx="166451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902">
                  <a:extLst>
                    <a:ext uri="{9D8B030D-6E8A-4147-A177-3AD203B41FA5}">
                      <a16:colId xmlns:a16="http://schemas.microsoft.com/office/drawing/2014/main" val="3316787057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2523268085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2490193346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897591534"/>
                    </a:ext>
                  </a:extLst>
                </a:gridCol>
                <a:gridCol w="332902">
                  <a:extLst>
                    <a:ext uri="{9D8B030D-6E8A-4147-A177-3AD203B41FA5}">
                      <a16:colId xmlns:a16="http://schemas.microsoft.com/office/drawing/2014/main" val="3339464632"/>
                    </a:ext>
                  </a:extLst>
                </a:gridCol>
              </a:tblGrid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399413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119914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262625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25426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015970"/>
                  </a:ext>
                </a:extLst>
              </a:tr>
              <a:tr h="36319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GB" sz="1600" b="0" i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89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CE2839-C7D1-4829-B641-B6360797F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68348"/>
              </p:ext>
            </p:extLst>
          </p:nvPr>
        </p:nvGraphicFramePr>
        <p:xfrm>
          <a:off x="6832061" y="1656924"/>
          <a:ext cx="1473519" cy="233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73">
                  <a:extLst>
                    <a:ext uri="{9D8B030D-6E8A-4147-A177-3AD203B41FA5}">
                      <a16:colId xmlns:a16="http://schemas.microsoft.com/office/drawing/2014/main" val="2939615018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531630611"/>
                    </a:ext>
                  </a:extLst>
                </a:gridCol>
                <a:gridCol w="491173">
                  <a:extLst>
                    <a:ext uri="{9D8B030D-6E8A-4147-A177-3AD203B41FA5}">
                      <a16:colId xmlns:a16="http://schemas.microsoft.com/office/drawing/2014/main" val="1242452718"/>
                    </a:ext>
                  </a:extLst>
                </a:gridCol>
              </a:tblGrid>
              <a:tr h="378075"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33166"/>
                  </a:ext>
                </a:extLst>
              </a:tr>
              <a:tr h="378075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681705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35410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373203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247829"/>
                  </a:ext>
                </a:extLst>
              </a:tr>
              <a:tr h="394599"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33067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4F4784-6075-414F-B922-A79F9B76F510}"/>
              </a:ext>
            </a:extLst>
          </p:cNvPr>
          <p:cNvCxnSpPr>
            <a:cxnSpLocks/>
          </p:cNvCxnSpPr>
          <p:nvPr/>
        </p:nvCxnSpPr>
        <p:spPr>
          <a:xfrm>
            <a:off x="5337243" y="2655651"/>
            <a:ext cx="758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FFB6BEE-ACE1-45E9-80B3-CA401497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32661"/>
              </p:ext>
            </p:extLst>
          </p:nvPr>
        </p:nvGraphicFramePr>
        <p:xfrm>
          <a:off x="611764" y="2754204"/>
          <a:ext cx="1071123" cy="111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041">
                  <a:extLst>
                    <a:ext uri="{9D8B030D-6E8A-4147-A177-3AD203B41FA5}">
                      <a16:colId xmlns:a16="http://schemas.microsoft.com/office/drawing/2014/main" val="3408328005"/>
                    </a:ext>
                  </a:extLst>
                </a:gridCol>
                <a:gridCol w="357041">
                  <a:extLst>
                    <a:ext uri="{9D8B030D-6E8A-4147-A177-3AD203B41FA5}">
                      <a16:colId xmlns:a16="http://schemas.microsoft.com/office/drawing/2014/main" val="2501272616"/>
                    </a:ext>
                  </a:extLst>
                </a:gridCol>
                <a:gridCol w="357041">
                  <a:extLst>
                    <a:ext uri="{9D8B030D-6E8A-4147-A177-3AD203B41FA5}">
                      <a16:colId xmlns:a16="http://schemas.microsoft.com/office/drawing/2014/main" val="2535514930"/>
                    </a:ext>
                  </a:extLst>
                </a:gridCol>
              </a:tblGrid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365560"/>
                  </a:ext>
                </a:extLst>
              </a:tr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78077"/>
                  </a:ext>
                </a:extLst>
              </a:tr>
              <a:tr h="370077"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b-NO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057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A1FA67-F074-4902-9AFA-E5507B67B3DC}"/>
              </a:ext>
            </a:extLst>
          </p:cNvPr>
          <p:cNvSpPr txBox="1"/>
          <p:nvPr/>
        </p:nvSpPr>
        <p:spPr>
          <a:xfrm>
            <a:off x="611763" y="2383277"/>
            <a:ext cx="118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Kernel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72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E2CC-9B16-40DC-8DDE-F17F1D22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Proposed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49B5-2C8F-4BF4-97B9-85EF961A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Use</a:t>
            </a:r>
            <a:r>
              <a:rPr lang="nb-NO" dirty="0"/>
              <a:t> latent </a:t>
            </a:r>
            <a:r>
              <a:rPr lang="nb-NO" dirty="0" err="1"/>
              <a:t>space</a:t>
            </a:r>
            <a:r>
              <a:rPr lang="nb-NO" dirty="0"/>
              <a:t> units in </a:t>
            </a:r>
            <a:r>
              <a:rPr lang="nb-NO" dirty="0" err="1"/>
              <a:t>place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in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  <a:p>
            <a:r>
              <a:rPr lang="nb-NO" dirty="0"/>
              <a:t>Random Forest vs. Gradient </a:t>
            </a:r>
            <a:r>
              <a:rPr lang="nb-NO" dirty="0" err="1"/>
              <a:t>boosting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  <a:p>
            <a:pPr lvl="1"/>
            <a:r>
              <a:rPr lang="nb-NO" dirty="0" err="1"/>
              <a:t>Tensorflow</a:t>
            </a:r>
            <a:r>
              <a:rPr lang="nb-NO" dirty="0"/>
              <a:t> has </a:t>
            </a:r>
            <a:r>
              <a:rPr lang="nb-NO" dirty="0" err="1"/>
              <a:t>tfdf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it’s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linux</a:t>
            </a:r>
            <a:endParaRPr lang="nb-NO" dirty="0"/>
          </a:p>
          <a:p>
            <a:r>
              <a:rPr lang="nb-NO" dirty="0" err="1"/>
              <a:t>Till</a:t>
            </a:r>
            <a:r>
              <a:rPr lang="nb-NO" dirty="0"/>
              <a:t>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TCN has </a:t>
            </a:r>
            <a:r>
              <a:rPr lang="nb-NO" dirty="0" err="1"/>
              <a:t>inherited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keras.layer</a:t>
            </a:r>
            <a:r>
              <a:rPr lang="nb-NO" dirty="0"/>
              <a:t> </a:t>
            </a:r>
            <a:r>
              <a:rPr lang="nb-NO" dirty="0" err="1"/>
              <a:t>class</a:t>
            </a:r>
            <a:endParaRPr lang="nb-NO" dirty="0"/>
          </a:p>
          <a:p>
            <a:pPr lvl="1"/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rewriting</a:t>
            </a:r>
            <a:r>
              <a:rPr lang="nb-NO" dirty="0"/>
              <a:t> is </a:t>
            </a:r>
            <a:r>
              <a:rPr lang="nb-NO" dirty="0" err="1"/>
              <a:t>required</a:t>
            </a:r>
            <a:r>
              <a:rPr lang="nb-NO" dirty="0"/>
              <a:t> to turn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keras.model</a:t>
            </a:r>
            <a:r>
              <a:rPr lang="nb-NO" dirty="0"/>
              <a:t> </a:t>
            </a:r>
            <a:r>
              <a:rPr lang="nb-NO" dirty="0" err="1"/>
              <a:t>class</a:t>
            </a:r>
            <a:r>
              <a:rPr lang="nb-NO" dirty="0"/>
              <a:t> for </a:t>
            </a:r>
            <a:r>
              <a:rPr lang="nb-NO" dirty="0" err="1"/>
              <a:t>access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/>
              <a:t>latent </a:t>
            </a:r>
            <a:r>
              <a:rPr lang="nb-NO" b="1" dirty="0" err="1"/>
              <a:t>space</a:t>
            </a:r>
            <a:r>
              <a:rPr lang="nb-NO" b="1" dirty="0"/>
              <a:t> </a:t>
            </a:r>
            <a:r>
              <a:rPr lang="nb-NO" b="1" dirty="0" err="1"/>
              <a:t>vector</a:t>
            </a:r>
            <a:endParaRPr lang="nb-NO" b="1" dirty="0"/>
          </a:p>
          <a:p>
            <a:r>
              <a:rPr lang="nb-NO" dirty="0"/>
              <a:t>It </a:t>
            </a:r>
            <a:r>
              <a:rPr lang="nb-NO" dirty="0" err="1"/>
              <a:t>may</a:t>
            </a:r>
            <a:r>
              <a:rPr lang="nb-NO" dirty="0"/>
              <a:t> be </a:t>
            </a:r>
            <a:r>
              <a:rPr lang="nb-NO" dirty="0" err="1"/>
              <a:t>examined</a:t>
            </a:r>
            <a:r>
              <a:rPr lang="nb-NO" dirty="0"/>
              <a:t> </a:t>
            </a:r>
            <a:r>
              <a:rPr lang="nb-NO" dirty="0" err="1"/>
              <a:t>whether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attributes</a:t>
            </a:r>
            <a:r>
              <a:rPr lang="nb-NO" dirty="0"/>
              <a:t> </a:t>
            </a:r>
            <a:r>
              <a:rPr lang="nb-NO" dirty="0" err="1"/>
              <a:t>perform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learned</a:t>
            </a:r>
            <a:r>
              <a:rPr lang="nb-NO" dirty="0"/>
              <a:t> </a:t>
            </a:r>
            <a:r>
              <a:rPr lang="nb-NO" dirty="0" err="1"/>
              <a:t>ones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0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0780-D157-4C27-9D58-5E6E0292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Continued</a:t>
            </a:r>
            <a:r>
              <a:rPr lang="nb-NO" dirty="0"/>
              <a:t> </a:t>
            </a:r>
            <a:r>
              <a:rPr lang="nb-NO" dirty="0" err="1"/>
              <a:t>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69C7-B3B7-428C-83F7-30C6BFA5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attention</a:t>
            </a:r>
            <a:r>
              <a:rPr lang="nb-NO" dirty="0"/>
              <a:t> </a:t>
            </a:r>
            <a:r>
              <a:rPr lang="nb-NO" dirty="0" err="1"/>
              <a:t>mechanisms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CPT </a:t>
            </a:r>
            <a:r>
              <a:rPr lang="nb-NO" dirty="0" err="1"/>
              <a:t>prediction</a:t>
            </a:r>
            <a:endParaRPr lang="nb-NO" dirty="0"/>
          </a:p>
          <a:p>
            <a:pPr lvl="1"/>
            <a:r>
              <a:rPr lang="nb-NO" dirty="0"/>
              <a:t>Transformer</a:t>
            </a:r>
          </a:p>
          <a:p>
            <a:r>
              <a:rPr lang="nb-NO" dirty="0"/>
              <a:t>Latent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clustering</a:t>
            </a:r>
            <a:r>
              <a:rPr lang="nb-NO" dirty="0"/>
              <a:t> for </a:t>
            </a:r>
            <a:r>
              <a:rPr lang="nb-NO" dirty="0" err="1"/>
              <a:t>unsupervised</a:t>
            </a:r>
            <a:r>
              <a:rPr lang="nb-NO" dirty="0"/>
              <a:t> </a:t>
            </a:r>
            <a:r>
              <a:rPr lang="nb-NO" dirty="0" err="1"/>
              <a:t>classification</a:t>
            </a:r>
            <a:endParaRPr lang="nb-NO" dirty="0"/>
          </a:p>
          <a:p>
            <a:r>
              <a:rPr lang="nb-NO" dirty="0"/>
              <a:t>Transfer </a:t>
            </a:r>
            <a:r>
              <a:rPr lang="nb-NO" dirty="0" err="1"/>
              <a:t>learning</a:t>
            </a:r>
            <a:r>
              <a:rPr lang="nb-NO" dirty="0"/>
              <a:t> from training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synthetic</a:t>
            </a:r>
            <a:r>
              <a:rPr lang="nb-NO" dirty="0"/>
              <a:t> data</a:t>
            </a:r>
          </a:p>
          <a:p>
            <a:r>
              <a:rPr lang="nb-NO" dirty="0"/>
              <a:t>2D </a:t>
            </a:r>
            <a:r>
              <a:rPr lang="nb-NO" dirty="0" err="1"/>
              <a:t>methods</a:t>
            </a:r>
            <a:r>
              <a:rPr lang="nb-NO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0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DE95-788A-4762-A657-2DA48EA6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Roadmap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DB4D0-0376-4B70-B8DA-37CF23C207A3}"/>
              </a:ext>
            </a:extLst>
          </p:cNvPr>
          <p:cNvSpPr/>
          <p:nvPr/>
        </p:nvSpPr>
        <p:spPr>
          <a:xfrm>
            <a:off x="1021404" y="1780162"/>
            <a:ext cx="2422187" cy="10992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February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E303E5-24B7-4D3A-AC1B-9C66E86FBBD2}"/>
              </a:ext>
            </a:extLst>
          </p:cNvPr>
          <p:cNvSpPr/>
          <p:nvPr/>
        </p:nvSpPr>
        <p:spPr>
          <a:xfrm>
            <a:off x="4967591" y="1780161"/>
            <a:ext cx="2256817" cy="1099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March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03DE5F-FDC8-43BA-8A37-049E35AF5480}"/>
              </a:ext>
            </a:extLst>
          </p:cNvPr>
          <p:cNvSpPr/>
          <p:nvPr/>
        </p:nvSpPr>
        <p:spPr>
          <a:xfrm>
            <a:off x="8482518" y="1780160"/>
            <a:ext cx="2426035" cy="10992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April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1B482-3A72-4AFF-B93F-44D57306D10E}"/>
              </a:ext>
            </a:extLst>
          </p:cNvPr>
          <p:cNvSpPr/>
          <p:nvPr/>
        </p:nvSpPr>
        <p:spPr>
          <a:xfrm>
            <a:off x="564204" y="3037462"/>
            <a:ext cx="3472775" cy="3402249"/>
          </a:xfrm>
          <a:prstGeom prst="roundRect">
            <a:avLst>
              <a:gd name="adj" fmla="val 4658"/>
            </a:avLst>
          </a:prstGeom>
          <a:solidFill>
            <a:schemeClr val="accent4">
              <a:alpha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/>
              <a:t>The rest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Theory</a:t>
            </a:r>
            <a:r>
              <a:rPr lang="nb-NO" sz="1400" dirty="0"/>
              <a:t> and </a:t>
            </a:r>
            <a:r>
              <a:rPr lang="nb-NO" sz="1400" dirty="0" err="1"/>
              <a:t>method</a:t>
            </a:r>
            <a:r>
              <a:rPr lang="nb-NO" sz="1400" dirty="0"/>
              <a:t> </a:t>
            </a:r>
            <a:r>
              <a:rPr lang="nb-NO" sz="1400" dirty="0" err="1"/>
              <a:t>should</a:t>
            </a:r>
            <a:r>
              <a:rPr lang="nb-NO" sz="1400" dirty="0"/>
              <a:t> be </a:t>
            </a:r>
            <a:r>
              <a:rPr lang="nb-NO" sz="1400" dirty="0" err="1"/>
              <a:t>written</a:t>
            </a:r>
            <a:r>
              <a:rPr lang="nb-NO" sz="1400" dirty="0"/>
              <a:t> </a:t>
            </a:r>
            <a:r>
              <a:rPr lang="nb-NO" sz="1400" dirty="0" err="1"/>
              <a:t>completely</a:t>
            </a:r>
            <a:r>
              <a:rPr lang="nb-NO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Everything</a:t>
            </a:r>
            <a:r>
              <a:rPr lang="nb-NO" sz="1400" dirty="0"/>
              <a:t> </a:t>
            </a:r>
            <a:r>
              <a:rPr lang="nb-NO" sz="1400" dirty="0" err="1"/>
              <a:t>should</a:t>
            </a:r>
            <a:r>
              <a:rPr lang="nb-NO" sz="1400" dirty="0"/>
              <a:t> be </a:t>
            </a:r>
            <a:r>
              <a:rPr lang="nb-NO" sz="1400" dirty="0" err="1"/>
              <a:t>set</a:t>
            </a:r>
            <a:r>
              <a:rPr lang="nb-NO" sz="1400" dirty="0"/>
              <a:t> for </a:t>
            </a:r>
            <a:r>
              <a:rPr lang="nb-NO" sz="1400" dirty="0" err="1"/>
              <a:t>acquiring</a:t>
            </a:r>
            <a:r>
              <a:rPr lang="nb-NO" sz="1400" dirty="0"/>
              <a:t> </a:t>
            </a:r>
            <a:r>
              <a:rPr lang="nb-NO" sz="1400" dirty="0" err="1"/>
              <a:t>results</a:t>
            </a:r>
            <a:r>
              <a:rPr lang="nb-NO" sz="1400" dirty="0"/>
              <a:t> in </a:t>
            </a:r>
            <a:r>
              <a:rPr lang="nb-NO" sz="1400" dirty="0" err="1"/>
              <a:t>February</a:t>
            </a:r>
            <a:r>
              <a:rPr lang="nb-NO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Figures</a:t>
            </a:r>
            <a:r>
              <a:rPr lang="nb-NO" sz="1400" dirty="0"/>
              <a:t> must be </a:t>
            </a:r>
            <a:r>
              <a:rPr lang="nb-NO" sz="1400" dirty="0" err="1"/>
              <a:t>made</a:t>
            </a:r>
            <a:r>
              <a:rPr lang="nb-NO" sz="1400" dirty="0"/>
              <a:t>. Or </a:t>
            </a:r>
            <a:r>
              <a:rPr lang="nb-NO" sz="1400" dirty="0" err="1"/>
              <a:t>rcParams</a:t>
            </a:r>
            <a:r>
              <a:rPr lang="nb-NO" sz="1400" dirty="0"/>
              <a:t> </a:t>
            </a:r>
            <a:r>
              <a:rPr lang="nb-NO" sz="1400" dirty="0" err="1"/>
              <a:t>set</a:t>
            </a:r>
            <a:r>
              <a:rPr lang="nb-NO" sz="1400" dirty="0"/>
              <a:t> up for </a:t>
            </a:r>
            <a:r>
              <a:rPr lang="nb-NO" sz="1400" dirty="0" err="1"/>
              <a:t>result</a:t>
            </a:r>
            <a:r>
              <a:rPr lang="nb-NO" sz="1400" dirty="0"/>
              <a:t> plots.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309E1F-2471-4E38-9869-B68E9BCBF164}"/>
              </a:ext>
            </a:extLst>
          </p:cNvPr>
          <p:cNvSpPr/>
          <p:nvPr/>
        </p:nvSpPr>
        <p:spPr>
          <a:xfrm>
            <a:off x="4309353" y="3037462"/>
            <a:ext cx="3560324" cy="3402249"/>
          </a:xfrm>
          <a:prstGeom prst="roundRect">
            <a:avLst>
              <a:gd name="adj" fmla="val 4575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Results</a:t>
            </a:r>
            <a:r>
              <a:rPr lang="nb-NO" sz="1400" dirty="0"/>
              <a:t> </a:t>
            </a:r>
            <a:r>
              <a:rPr lang="nb-NO" sz="1400" dirty="0" err="1"/>
              <a:t>should</a:t>
            </a:r>
            <a:r>
              <a:rPr lang="nb-NO" sz="1400" dirty="0"/>
              <a:t> be </a:t>
            </a:r>
            <a:r>
              <a:rPr lang="nb-NO" sz="1400" dirty="0" err="1"/>
              <a:t>thouroughly</a:t>
            </a:r>
            <a:r>
              <a:rPr lang="nb-NO" sz="1400" dirty="0"/>
              <a:t> </a:t>
            </a:r>
            <a:r>
              <a:rPr lang="nb-NO" sz="1400" dirty="0" err="1"/>
              <a:t>written</a:t>
            </a:r>
            <a:r>
              <a:rPr lang="nb-NO" sz="1400" dirty="0"/>
              <a:t> </a:t>
            </a:r>
            <a:r>
              <a:rPr lang="nb-NO" sz="1400" dirty="0" err="1"/>
              <a:t>about</a:t>
            </a:r>
            <a:r>
              <a:rPr lang="nb-NO" sz="1400" dirty="0"/>
              <a:t> in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results</a:t>
            </a:r>
            <a:r>
              <a:rPr lang="nb-NO" sz="1400" dirty="0"/>
              <a:t> part.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Hereafter</a:t>
            </a:r>
            <a:r>
              <a:rPr lang="nb-NO" sz="1400" dirty="0"/>
              <a:t> </a:t>
            </a:r>
            <a:r>
              <a:rPr lang="nb-NO" sz="1400" dirty="0" err="1"/>
              <a:t>they</a:t>
            </a:r>
            <a:r>
              <a:rPr lang="nb-NO" sz="1400" dirty="0"/>
              <a:t> </a:t>
            </a:r>
            <a:r>
              <a:rPr lang="nb-NO" sz="1400" dirty="0" err="1"/>
              <a:t>will</a:t>
            </a:r>
            <a:r>
              <a:rPr lang="nb-NO" sz="1400" dirty="0"/>
              <a:t> </a:t>
            </a:r>
            <a:r>
              <a:rPr lang="nb-NO" sz="1400" dirty="0" err="1"/>
              <a:t>need</a:t>
            </a:r>
            <a:r>
              <a:rPr lang="nb-NO" sz="1400" dirty="0"/>
              <a:t> </a:t>
            </a:r>
            <a:r>
              <a:rPr lang="nb-NO" sz="1400" dirty="0" err="1"/>
              <a:t>discussion</a:t>
            </a:r>
            <a:r>
              <a:rPr lang="nb-NO" sz="1400" dirty="0"/>
              <a:t> in </a:t>
            </a:r>
            <a:r>
              <a:rPr lang="nb-NO" sz="1400" dirty="0" err="1"/>
              <a:t>the</a:t>
            </a:r>
            <a:r>
              <a:rPr lang="nb-NO" sz="1400" dirty="0"/>
              <a:t> </a:t>
            </a:r>
            <a:r>
              <a:rPr lang="nb-NO" sz="1400" dirty="0" err="1"/>
              <a:t>Discussion</a:t>
            </a:r>
            <a:r>
              <a:rPr lang="nb-NO" sz="1400" dirty="0"/>
              <a:t> </a:t>
            </a:r>
            <a:r>
              <a:rPr lang="nb-NO" sz="1400" dirty="0" err="1"/>
              <a:t>section</a:t>
            </a:r>
            <a:r>
              <a:rPr lang="nb-NO" sz="1400" dirty="0"/>
              <a:t>.</a:t>
            </a:r>
            <a:endParaRPr lang="en-GB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254498-2C2A-4F1B-86B9-9100EA51AFF7}"/>
              </a:ext>
            </a:extLst>
          </p:cNvPr>
          <p:cNvSpPr/>
          <p:nvPr/>
        </p:nvSpPr>
        <p:spPr>
          <a:xfrm>
            <a:off x="8112868" y="3037462"/>
            <a:ext cx="3560324" cy="3402249"/>
          </a:xfrm>
          <a:prstGeom prst="roundRect">
            <a:avLst>
              <a:gd name="adj" fmla="val 5339"/>
            </a:avLst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400" dirty="0" err="1"/>
              <a:t>Introduction</a:t>
            </a:r>
            <a:r>
              <a:rPr lang="nb-NO" sz="1400" dirty="0"/>
              <a:t> is </a:t>
            </a:r>
            <a:r>
              <a:rPr lang="nb-NO" sz="1400" dirty="0" err="1"/>
              <a:t>written</a:t>
            </a:r>
            <a:r>
              <a:rPr lang="nb-NO" sz="1400" dirty="0"/>
              <a:t>.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978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EEC96E-DEED-4B9E-8D1D-81B523C34C60}"/>
              </a:ext>
            </a:extLst>
          </p:cNvPr>
          <p:cNvSpPr/>
          <p:nvPr/>
        </p:nvSpPr>
        <p:spPr>
          <a:xfrm>
            <a:off x="4494179" y="609600"/>
            <a:ext cx="3249038" cy="1257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12E93-1A88-493C-96D9-4C128945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77" y="680936"/>
            <a:ext cx="3249039" cy="1185964"/>
          </a:xfrm>
        </p:spPr>
        <p:txBody>
          <a:bodyPr/>
          <a:lstStyle/>
          <a:p>
            <a:r>
              <a:rPr lang="nb-NO" dirty="0"/>
              <a:t>May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C5AC-A2FB-4419-8C9A-4D3DC792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Abstract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nb-NO" dirty="0" err="1"/>
              <a:t>Preface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written</a:t>
            </a:r>
            <a:endParaRPr lang="nb-NO" dirty="0"/>
          </a:p>
          <a:p>
            <a:r>
              <a:rPr lang="nb-NO" dirty="0" err="1"/>
              <a:t>Writing</a:t>
            </a:r>
            <a:r>
              <a:rPr lang="nb-NO" dirty="0"/>
              <a:t>, </a:t>
            </a:r>
            <a:r>
              <a:rPr lang="nb-NO" dirty="0" err="1"/>
              <a:t>proofreading</a:t>
            </a:r>
            <a:endParaRPr lang="nb-NO" dirty="0"/>
          </a:p>
          <a:p>
            <a:pPr lvl="1"/>
            <a:r>
              <a:rPr lang="nb-NO" dirty="0"/>
              <a:t>Feedback is </a:t>
            </a:r>
            <a:r>
              <a:rPr lang="nb-NO" dirty="0" err="1"/>
              <a:t>wanted</a:t>
            </a:r>
            <a:r>
              <a:rPr lang="nb-NO" dirty="0"/>
              <a:t>: </a:t>
            </a:r>
            <a:r>
              <a:rPr lang="nb-NO" b="1" dirty="0" err="1"/>
              <a:t>harsh</a:t>
            </a:r>
            <a:r>
              <a:rPr lang="nb-NO" b="1" dirty="0"/>
              <a:t> </a:t>
            </a:r>
            <a:r>
              <a:rPr lang="nb-NO" b="1" dirty="0" err="1"/>
              <a:t>criticism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56446-7119-45F3-8271-E373168643B6}"/>
              </a:ext>
            </a:extLst>
          </p:cNvPr>
          <p:cNvSpPr txBox="1"/>
          <p:nvPr/>
        </p:nvSpPr>
        <p:spPr>
          <a:xfrm>
            <a:off x="0" y="5144868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4400" dirty="0"/>
              <a:t>DUE DATE:	15.05.2023</a:t>
            </a:r>
          </a:p>
          <a:p>
            <a:pPr algn="ctr"/>
            <a:r>
              <a:rPr lang="nb-NO" sz="4400" dirty="0"/>
              <a:t>DEFENCE:	01.06.2023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491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5B20-F53F-42AF-9ADF-EA781E20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Topics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8D11-700A-48B2-8522-557C53D9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How to </a:t>
            </a:r>
            <a:r>
              <a:rPr lang="nb-NO" dirty="0" err="1"/>
              <a:t>visualize</a:t>
            </a:r>
            <a:r>
              <a:rPr lang="nb-NO" dirty="0"/>
              <a:t> </a:t>
            </a:r>
            <a:r>
              <a:rPr lang="nb-NO" dirty="0" err="1"/>
              <a:t>findings</a:t>
            </a:r>
            <a:r>
              <a:rPr lang="nb-NO" dirty="0"/>
              <a:t> in </a:t>
            </a:r>
            <a:r>
              <a:rPr lang="nb-NO" dirty="0" err="1"/>
              <a:t>figures</a:t>
            </a:r>
            <a:endParaRPr lang="nb-NO" dirty="0"/>
          </a:p>
          <a:p>
            <a:pPr lvl="1"/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scatterplots</a:t>
            </a:r>
            <a:endParaRPr lang="nb-NO" dirty="0"/>
          </a:p>
          <a:p>
            <a:pPr lvl="1"/>
            <a:r>
              <a:rPr lang="nb-NO" dirty="0"/>
              <a:t>Plotting traces</a:t>
            </a:r>
          </a:p>
          <a:p>
            <a:pPr lvl="1"/>
            <a:r>
              <a:rPr lang="nb-NO" dirty="0"/>
              <a:t>Using KL </a:t>
            </a:r>
            <a:r>
              <a:rPr lang="nb-NO" dirty="0" err="1"/>
              <a:t>divergence</a:t>
            </a:r>
            <a:r>
              <a:rPr lang="nb-NO" dirty="0"/>
              <a:t> to </a:t>
            </a:r>
            <a:r>
              <a:rPr lang="nb-NO" dirty="0" err="1"/>
              <a:t>compress</a:t>
            </a:r>
            <a:r>
              <a:rPr lang="nb-NO" dirty="0"/>
              <a:t> info </a:t>
            </a:r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distribution</a:t>
            </a:r>
            <a:r>
              <a:rPr lang="nb-NO" dirty="0"/>
              <a:t>?</a:t>
            </a:r>
          </a:p>
          <a:p>
            <a:r>
              <a:rPr lang="nb-NO" dirty="0"/>
              <a:t>The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resampling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seismic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data</a:t>
            </a:r>
          </a:p>
          <a:p>
            <a:pPr lvl="1"/>
            <a:r>
              <a:rPr lang="nb-NO" dirty="0" err="1"/>
              <a:t>Frequencies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removed</a:t>
            </a:r>
            <a:r>
              <a:rPr lang="nb-NO" dirty="0"/>
              <a:t>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carry</a:t>
            </a:r>
            <a:r>
              <a:rPr lang="nb-NO" dirty="0"/>
              <a:t> info?</a:t>
            </a:r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tree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(s) </a:t>
            </a:r>
            <a:r>
              <a:rPr lang="nb-NO" dirty="0" err="1"/>
              <a:t>should</a:t>
            </a:r>
            <a:r>
              <a:rPr lang="nb-NO" dirty="0"/>
              <a:t> be used?</a:t>
            </a:r>
          </a:p>
          <a:p>
            <a:pPr lvl="1"/>
            <a:r>
              <a:rPr lang="nb-NO" dirty="0" err="1"/>
              <a:t>Switching</a:t>
            </a:r>
            <a:r>
              <a:rPr lang="nb-NO" dirty="0"/>
              <a:t> to WSL,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desktop and NGI computer</a:t>
            </a:r>
          </a:p>
          <a:p>
            <a:r>
              <a:rPr lang="nb-NO" dirty="0"/>
              <a:t>One </a:t>
            </a:r>
            <a:r>
              <a:rPr lang="nb-NO" dirty="0" err="1"/>
              <a:t>main</a:t>
            </a:r>
            <a:r>
              <a:rPr lang="nb-NO" dirty="0"/>
              <a:t> </a:t>
            </a:r>
            <a:r>
              <a:rPr lang="nb-NO" dirty="0" err="1"/>
              <a:t>motivation</a:t>
            </a:r>
            <a:r>
              <a:rPr lang="nb-NO" dirty="0"/>
              <a:t> for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methodologies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speed </a:t>
            </a:r>
            <a:r>
              <a:rPr lang="nb-NO" dirty="0" err="1"/>
              <a:t>increase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neural </a:t>
            </a:r>
            <a:r>
              <a:rPr lang="nb-NO" dirty="0" err="1"/>
              <a:t>networks</a:t>
            </a:r>
            <a:r>
              <a:rPr lang="nb-NO" dirty="0"/>
              <a:t> as </a:t>
            </a:r>
            <a:r>
              <a:rPr lang="nb-NO" dirty="0" err="1"/>
              <a:t>opposed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genetic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nb-NO" dirty="0"/>
              <a:t>; How </a:t>
            </a:r>
            <a:r>
              <a:rPr lang="nb-NO" dirty="0" err="1"/>
              <a:t>top</a:t>
            </a:r>
            <a:r>
              <a:rPr lang="nb-NO" dirty="0"/>
              <a:t> </a:t>
            </a:r>
            <a:r>
              <a:rPr lang="nb-NO" dirty="0" err="1"/>
              <a:t>measure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? How to report </a:t>
            </a:r>
            <a:r>
              <a:rPr lang="nb-NO" dirty="0" err="1"/>
              <a:t>this</a:t>
            </a:r>
            <a:r>
              <a:rPr lang="nb-NO" dirty="0"/>
              <a:t>?</a:t>
            </a:r>
          </a:p>
          <a:p>
            <a:r>
              <a:rPr lang="nb-NO" dirty="0"/>
              <a:t>I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time </a:t>
            </a:r>
            <a:r>
              <a:rPr lang="nb-NO" dirty="0" err="1"/>
              <a:t>complexity</a:t>
            </a:r>
            <a:r>
              <a:rPr lang="nb-NO" dirty="0"/>
              <a:t> for </a:t>
            </a:r>
            <a:r>
              <a:rPr lang="nb-NO" dirty="0" err="1"/>
              <a:t>evaluating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proposed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genetic</a:t>
            </a:r>
            <a:r>
              <a:rPr lang="nb-NO" dirty="0"/>
              <a:t> </a:t>
            </a:r>
            <a:r>
              <a:rPr lang="nb-NO" dirty="0" err="1"/>
              <a:t>algorithm</a:t>
            </a:r>
            <a:r>
              <a:rPr lang="en-GB" dirty="0"/>
              <a:t>; I need an estimate for the time complexity of the genetic algorithm used for TNW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579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Dubai</vt:lpstr>
      <vt:lpstr>Georgia Pro</vt:lpstr>
      <vt:lpstr>Wingdings 2</vt:lpstr>
      <vt:lpstr>SlateVTI</vt:lpstr>
      <vt:lpstr>General Meeting  02.02.2023</vt:lpstr>
      <vt:lpstr>This January</vt:lpstr>
      <vt:lpstr>Trashcan</vt:lpstr>
      <vt:lpstr>Padding issue for 2D</vt:lpstr>
      <vt:lpstr>Proposed method</vt:lpstr>
      <vt:lpstr>Continued work</vt:lpstr>
      <vt:lpstr>Roadmap</vt:lpstr>
      <vt:lpstr>May</vt:lpstr>
      <vt:lpstr>Topics of discussion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Meeting  02.02.2023</dc:title>
  <dc:creator>Sjur Beyer</dc:creator>
  <cp:lastModifiedBy>Sjur Beyer</cp:lastModifiedBy>
  <cp:revision>10</cp:revision>
  <dcterms:created xsi:type="dcterms:W3CDTF">2023-01-23T12:03:28Z</dcterms:created>
  <dcterms:modified xsi:type="dcterms:W3CDTF">2023-01-30T08:57:40Z</dcterms:modified>
</cp:coreProperties>
</file>