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08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A blue abstract watercolor pattern on a white background">
            <a:extLst>
              <a:ext uri="{FF2B5EF4-FFF2-40B4-BE49-F238E27FC236}">
                <a16:creationId xmlns:a16="http://schemas.microsoft.com/office/drawing/2014/main" id="{75D3084E-36FE-7011-888E-A243C558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4" r="140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BAD23-9048-4289-9DAE-2D217E2F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26" y="2950387"/>
            <a:ext cx="3180943" cy="3531403"/>
          </a:xfrm>
        </p:spPr>
        <p:txBody>
          <a:bodyPr anchor="t"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General Meeting </a:t>
            </a:r>
            <a:r>
              <a:rPr lang="nb-NO" sz="2800" dirty="0">
                <a:solidFill>
                  <a:schemeClr val="bg1"/>
                </a:solidFill>
              </a:rPr>
              <a:t>12.01.2023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97D-A370-4E1E-ABFC-FCD2355F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5B29-5886-49D2-8904-F5919D6A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File </a:t>
            </a:r>
            <a:r>
              <a:rPr lang="nb-NO" dirty="0" err="1"/>
              <a:t>structures</a:t>
            </a:r>
            <a:endParaRPr lang="nb-NO" dirty="0"/>
          </a:p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ML Architectures</a:t>
            </a:r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/>
              <a:t>Data </a:t>
            </a:r>
            <a:r>
              <a:rPr lang="nb-NO" dirty="0" err="1"/>
              <a:t>treatment</a:t>
            </a:r>
            <a:endParaRPr lang="en-GB" dirty="0"/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 err="1"/>
              <a:t>Writing</a:t>
            </a:r>
            <a:endParaRPr lang="nb-NO" dirty="0"/>
          </a:p>
          <a:p>
            <a:pPr>
              <a:buFont typeface="Avenir Next LT Pro" panose="020B0504020202020204" pitchFamily="34" charset="0"/>
              <a:buChar char="×"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is done, It’s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47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CD35-CE32-43F7-A25F-1B050028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DATa</a:t>
            </a:r>
            <a:r>
              <a:rPr lang="nb-NO" dirty="0"/>
              <a:t> </a:t>
            </a:r>
            <a:r>
              <a:rPr lang="nb-NO" dirty="0" err="1"/>
              <a:t>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0405-98C3-416D-9DEC-21A0E73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Vertical</a:t>
            </a:r>
            <a:r>
              <a:rPr lang="nb-NO" dirty="0"/>
              <a:t> «</a:t>
            </a:r>
            <a:r>
              <a:rPr lang="nb-NO" dirty="0" err="1"/>
              <a:t>noise</a:t>
            </a:r>
            <a:r>
              <a:rPr lang="nb-NO" dirty="0"/>
              <a:t>»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4A3-359E-40AD-9C21-EBB01BB1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9D77-B53C-44ED-B7EA-4FCFE62C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SEAM </a:t>
            </a:r>
            <a:r>
              <a:rPr lang="nb-NO" dirty="0" err="1"/>
              <a:t>dataset</a:t>
            </a:r>
            <a:endParaRPr lang="nb-NO" dirty="0"/>
          </a:p>
          <a:p>
            <a:pPr lvl="1"/>
            <a:r>
              <a:rPr lang="nb-NO" dirty="0"/>
              <a:t>Used for </a:t>
            </a:r>
            <a:r>
              <a:rPr lang="nb-NO" dirty="0" err="1"/>
              <a:t>modeling</a:t>
            </a:r>
            <a:r>
              <a:rPr lang="nb-NO" dirty="0"/>
              <a:t> salt body petroleum </a:t>
            </a:r>
            <a:r>
              <a:rPr lang="nb-NO" dirty="0" err="1"/>
              <a:t>reservoirs</a:t>
            </a:r>
            <a:endParaRPr lang="nb-NO" dirty="0"/>
          </a:p>
          <a:p>
            <a:r>
              <a:rPr lang="nb-NO" dirty="0"/>
              <a:t>Will have to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..</a:t>
            </a:r>
          </a:p>
          <a:p>
            <a:pPr lvl="1"/>
            <a:r>
              <a:rPr lang="nb-NO" dirty="0"/>
              <a:t>Just </a:t>
            </a:r>
            <a:r>
              <a:rPr lang="nb-NO" dirty="0" err="1"/>
              <a:t>convolve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wavelet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More </a:t>
            </a:r>
            <a:r>
              <a:rPr lang="nb-NO" dirty="0" err="1"/>
              <a:t>sophisticated</a:t>
            </a:r>
            <a:r>
              <a:rPr lang="nb-NO" dirty="0"/>
              <a:t> </a:t>
            </a:r>
            <a:r>
              <a:rPr lang="nb-NO" dirty="0" err="1"/>
              <a:t>modeling</a:t>
            </a:r>
            <a:r>
              <a:rPr lang="nb-NO" dirty="0"/>
              <a:t>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6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EC3A-11DB-4107-AA5F-293F6AE0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F2EF-2002-4B69-9B30-755335B9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ML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Tom </a:t>
            </a:r>
            <a:r>
              <a:rPr lang="nb-NO" dirty="0" err="1"/>
              <a:t>Mitchell’s</a:t>
            </a:r>
            <a:r>
              <a:rPr lang="nb-NO" dirty="0"/>
              <a:t> book «Machine Learning»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from </a:t>
            </a:r>
            <a:r>
              <a:rPr lang="nb-NO" dirty="0" err="1"/>
              <a:t>papers</a:t>
            </a:r>
            <a:r>
              <a:rPr lang="nb-NO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947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Wingdings</vt:lpstr>
      <vt:lpstr>GradientRiseVTI</vt:lpstr>
      <vt:lpstr>General Meeting 12.01.2023</vt:lpstr>
      <vt:lpstr>Status</vt:lpstr>
      <vt:lpstr>DATa issues</vt:lpstr>
      <vt:lpstr>Open source datasets</vt:lpstr>
      <vt:lpstr>writing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12.01.2023</dc:title>
  <dc:creator>Sjur Beyer</dc:creator>
  <cp:lastModifiedBy>Sjur Beyer</cp:lastModifiedBy>
  <cp:revision>1</cp:revision>
  <dcterms:created xsi:type="dcterms:W3CDTF">2023-01-09T08:30:33Z</dcterms:created>
  <dcterms:modified xsi:type="dcterms:W3CDTF">2023-01-09T09:15:14Z</dcterms:modified>
</cp:coreProperties>
</file>