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C67B-3634-4F7B-804B-119B9715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71ED-DB36-4B8B-8224-50BB0106C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CF8C-632A-4445-AAD3-B9DFE3C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7117-87B5-43CB-9750-B447F092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A739-734A-4934-9ED5-18CC386C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2790-4E3D-4B06-B09F-3966FF89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20DC-E4A9-4661-BF03-6605F00D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27C-94B7-4035-8261-94CBF07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31F2-E053-42FD-BA7A-2494DC09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7251-A860-467F-B376-33676BB7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85C9C-3D23-42B1-A480-D444DCC2E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E284-D4F4-41D1-AB6E-F83617DD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2907-5790-412F-A526-D47B2D7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5F7A-FB54-483E-BBFA-48799F0A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6565-352B-451D-B4AE-EF37FE8C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2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A9B-F561-4036-B7AC-3A5B4492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FA91-EFD4-412B-A2C7-0B3DEA1B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693D-C3CE-4AC0-BEC1-F99D717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090B-280C-4BB5-9046-AC465654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B82C-DCF8-4D36-AAA9-218CA57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3FE4-85EB-47D9-91B7-A3CE8B56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E4B5-B861-4979-921A-B13C48AF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5497-5BCB-47B4-BF1B-73D5C5A2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E5F3-76CF-4E97-99F7-6EDADC0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C360-FD49-4DDB-BF80-8D34A9C1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177F-D0DB-499A-9F7C-DBB71996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630F-130B-4DAF-AE20-55AF5CE1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39902-BCA5-4850-BA89-CF271199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D36A5-85B9-4FB0-B03A-5C7CA779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5D9A-12D0-4E09-864F-562C387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7F3ED-5A74-41F8-BF66-3DCB2799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0C9C-676C-4595-90A8-E2E21200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DB97B-A85B-49D6-89E4-5B3B4897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3FA0-76F1-42A5-ACDB-EF2015C8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55E9A-2922-474D-B855-8C65AC25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31FCD-558B-4164-8088-0101E462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0A65C-C3E6-49A8-9532-18A7C0E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A010C-4643-45C9-BAB3-F854B4CC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C945F-EDEC-4809-A194-D9F3F176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0D0-43EC-4D00-892E-6C00D032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35F12-61F9-40C6-AA5A-FA4CAD0C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6CD08-4CFF-4266-80DA-96D1771D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96B59-2D5F-456A-B7F2-61D9396E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C902D-88F9-49FC-B17E-1973CBB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EAEE1-9634-43A8-A398-6EA38E03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9A151-7B67-43FD-BF3E-4193FAD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1F39-793D-4DF2-B634-049B92A2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07F5-E3DF-434D-B329-E476C678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5F7DE-252B-44D3-BD2F-A99015B6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B6C8-B514-4621-A075-2DB3CB19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3D66-C744-43C0-B54F-68F34C0A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AAB3-7689-4A93-8C10-66FFE6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8507-3FC9-4663-9016-CC750D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2A4FF-0D83-46EC-95C7-7F645C9DE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B5FB3-75B8-4F04-A9AB-EA6E87D6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61C12-73B4-4A5D-B465-5DC85CC2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670C-3061-44C3-8947-D5DB9A82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CBA3-5BC5-4290-A70F-D981BFD8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FA8DE-C9C7-4C12-BF52-1D9BFA9C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AD18-B1F6-4143-B2ED-CA6CA619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FD0B-8683-4307-9FAD-C42B8C4EA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9199-A667-4688-A9D3-1F6AF877C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CD94-6D8B-446A-935C-D51E72AE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EA5-4C1D-4396-AEB7-DFC53060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exhaustive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9623 traces have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-10k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0C5AD-3F84-4D7B-A1EB-2976B560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8" y="1944823"/>
            <a:ext cx="4420588" cy="4640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E0F8B-AD3F-425A-8003-81553671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94" y="5289732"/>
            <a:ext cx="5178841" cy="1120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18608-9575-4450-9549-A81EC44794D4}"/>
              </a:ext>
            </a:extLst>
          </p:cNvPr>
          <p:cNvSpPr txBox="1"/>
          <p:nvPr/>
        </p:nvSpPr>
        <p:spPr>
          <a:xfrm>
            <a:off x="5714594" y="2091447"/>
            <a:ext cx="51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My </a:t>
            </a:r>
            <a:r>
              <a:rPr lang="nb-NO" dirty="0" err="1"/>
              <a:t>suggestion</a:t>
            </a:r>
            <a:r>
              <a:rPr lang="nb-NO" dirty="0"/>
              <a:t>:</a:t>
            </a:r>
          </a:p>
          <a:p>
            <a:r>
              <a:rPr lang="nb-NO" dirty="0"/>
              <a:t>Set all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to 0,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most </a:t>
            </a:r>
            <a:r>
              <a:rPr lang="nb-NO" dirty="0" err="1"/>
              <a:t>often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seafloor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6090B-124C-4FE5-A8A5-C7912A025929}"/>
              </a:ext>
            </a:extLst>
          </p:cNvPr>
          <p:cNvSpPr txBox="1"/>
          <p:nvPr/>
        </p:nvSpPr>
        <p:spPr>
          <a:xfrm>
            <a:off x="5714594" y="3540868"/>
            <a:ext cx="526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 </a:t>
            </a:r>
            <a:r>
              <a:rPr lang="nb-NO" dirty="0" err="1"/>
              <a:t>plotted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axes</a:t>
            </a:r>
            <a:r>
              <a:rPr lang="nb-NO" dirty="0"/>
              <a:t> </a:t>
            </a:r>
            <a:r>
              <a:rPr lang="nb-NO" dirty="0" err="1"/>
              <a:t>flipped</a:t>
            </a:r>
            <a:r>
              <a:rPr lang="nb-NO" dirty="0"/>
              <a:t>.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flipped</a:t>
            </a:r>
            <a:r>
              <a:rPr lang="nb-NO" dirty="0"/>
              <a:t>.. </a:t>
            </a:r>
            <a:r>
              <a:rPr lang="nb-NO" dirty="0" err="1"/>
              <a:t>Worked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plots I sent </a:t>
            </a:r>
            <a:r>
              <a:rPr lang="nb-NO" dirty="0" err="1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44F6922-2226-4B89-89A2-EF907DA62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44675"/>
            <a:ext cx="2511425" cy="18669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9971B15-3834-4B17-BCC0-CDDEFDA6E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88" y="1844675"/>
            <a:ext cx="2511425" cy="1866900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465958-D343-4ED6-B101-DCD59832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844675"/>
            <a:ext cx="2511425" cy="1866900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822398-7A80-404F-B00E-C5F1EA7E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844675"/>
            <a:ext cx="2516188" cy="1866900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5042D5-F140-43F5-B178-844564EC1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781425"/>
            <a:ext cx="3375025" cy="2511425"/>
          </a:xfrm>
          <a:prstGeom prst="rect">
            <a:avLst/>
          </a:prstGeom>
        </p:spPr>
      </p:pic>
      <p:pic>
        <p:nvPicPr>
          <p:cNvPr id="13" name="Picture 1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43A83A5-F5C9-4C4A-8BC1-AF5FD8A32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781425"/>
            <a:ext cx="3375025" cy="2511425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95E26C-5156-4FF4-82A0-A353BD73C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3781425"/>
            <a:ext cx="3375025" cy="251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AF8F2-6F3D-42C3-8122-652600C8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Dupelicates in the dataset: Many outliers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75B535-D2E6-4F5C-AB44-BB05F622AF8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096700" y="6245691"/>
            <a:ext cx="159628" cy="29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D268C4-91D1-4019-BE0A-4B9E72A93FD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68885" y="6275387"/>
            <a:ext cx="3287443" cy="261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D4C812-00ED-4435-869F-F89A4ABA1C95}"/>
              </a:ext>
            </a:extLst>
          </p:cNvPr>
          <p:cNvSpPr txBox="1"/>
          <p:nvPr/>
        </p:nvSpPr>
        <p:spPr>
          <a:xfrm>
            <a:off x="7256328" y="6275387"/>
            <a:ext cx="396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Not sure </a:t>
            </a:r>
            <a:r>
              <a:rPr lang="nb-NO" sz="1400" dirty="0" err="1"/>
              <a:t>why</a:t>
            </a:r>
            <a:r>
              <a:rPr lang="nb-NO" sz="1400" dirty="0"/>
              <a:t> </a:t>
            </a:r>
            <a:r>
              <a:rPr lang="nb-NO" sz="1400" dirty="0" err="1"/>
              <a:t>this</a:t>
            </a:r>
            <a:r>
              <a:rPr lang="nb-NO" sz="1400" dirty="0"/>
              <a:t> </a:t>
            </a:r>
            <a:r>
              <a:rPr lang="nb-NO" sz="1400" dirty="0" err="1"/>
              <a:t>happened</a:t>
            </a:r>
            <a:r>
              <a:rPr lang="nb-NO" sz="1400" dirty="0"/>
              <a:t>; </a:t>
            </a:r>
            <a:r>
              <a:rPr lang="nb-NO" sz="1400" dirty="0" err="1"/>
              <a:t>dataset</a:t>
            </a:r>
            <a:r>
              <a:rPr lang="nb-NO" sz="1400" dirty="0"/>
              <a:t> </a:t>
            </a:r>
            <a:r>
              <a:rPr lang="nb-NO" sz="1400" dirty="0" err="1"/>
              <a:t>does</a:t>
            </a:r>
            <a:r>
              <a:rPr lang="nb-NO" sz="1400" dirty="0"/>
              <a:t> not </a:t>
            </a:r>
            <a:r>
              <a:rPr lang="nb-NO" sz="1400" dirty="0" err="1"/>
              <a:t>contain</a:t>
            </a:r>
            <a:r>
              <a:rPr lang="nb-NO" sz="1400" dirty="0"/>
              <a:t> </a:t>
            </a:r>
            <a:r>
              <a:rPr lang="nb-NO" sz="1400" dirty="0" err="1"/>
              <a:t>two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these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65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7411911-884D-42C3-BAAB-CCEED21C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44675"/>
            <a:ext cx="2511425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A5C8136-7902-4B05-9537-D2220BA5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88" y="1844675"/>
            <a:ext cx="2511425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D3C7BF3-6A89-4091-81FC-F0AAECD8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844675"/>
            <a:ext cx="2511425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BBD7B412-D1E7-449F-8F89-74E6DF55E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844675"/>
            <a:ext cx="2516188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D466074-F588-43DB-88DB-0E9A0719C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781425"/>
            <a:ext cx="3375025" cy="2511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8866527C-928B-4FD4-A835-6B0DE2262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781425"/>
            <a:ext cx="3375025" cy="2511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0B5628-6E30-49A2-A1C0-5D20DEE8F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3781425"/>
            <a:ext cx="3375025" cy="2511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E678C-95D0-4924-B0A7-F8EF6BD4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Dupelicates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the dataset: different intensity of signal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65DA5-FE7A-4EDF-9E62-EF0DD8812FF6}"/>
              </a:ext>
            </a:extLst>
          </p:cNvPr>
          <p:cNvSpPr txBox="1"/>
          <p:nvPr/>
        </p:nvSpPr>
        <p:spPr>
          <a:xfrm>
            <a:off x="962025" y="6420255"/>
            <a:ext cx="597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All </a:t>
            </a:r>
            <a:r>
              <a:rPr lang="nb-NO" dirty="0" err="1"/>
              <a:t>these</a:t>
            </a:r>
            <a:r>
              <a:rPr lang="nb-NO" dirty="0"/>
              <a:t> images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normalized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vmin</a:t>
            </a:r>
            <a:r>
              <a:rPr lang="nb-NO" dirty="0"/>
              <a:t> = -2, </a:t>
            </a:r>
            <a:r>
              <a:rPr lang="nb-NO" dirty="0" err="1"/>
              <a:t>vmax</a:t>
            </a:r>
            <a:r>
              <a:rPr lang="nb-NO" dirty="0"/>
              <a:t> =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5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8A4-4B4F-4E8B-A200-F1475C0E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considerations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8E2F-556C-40BD-8C62-2D4BF600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MinMax</a:t>
            </a:r>
            <a:r>
              <a:rPr lang="nb-NO" dirty="0"/>
              <a:t> </a:t>
            </a:r>
            <a:r>
              <a:rPr lang="nb-NO" dirty="0" err="1"/>
              <a:t>Scaling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affected</a:t>
            </a:r>
            <a:r>
              <a:rPr lang="nb-NO" dirty="0"/>
              <a:t> by </a:t>
            </a:r>
            <a:r>
              <a:rPr lang="nb-NO" dirty="0" err="1"/>
              <a:t>outliers</a:t>
            </a:r>
            <a:endParaRPr lang="nb-NO" dirty="0"/>
          </a:p>
          <a:p>
            <a:pPr lvl="1"/>
            <a:r>
              <a:rPr lang="nb-NO" dirty="0" err="1"/>
              <a:t>Outliers</a:t>
            </a:r>
            <a:r>
              <a:rPr lang="nb-NO" dirty="0"/>
              <a:t>: </a:t>
            </a:r>
            <a:r>
              <a:rPr lang="nb-NO" dirty="0" err="1"/>
              <a:t>removed</a:t>
            </a:r>
            <a:r>
              <a:rPr lang="nb-NO" dirty="0"/>
              <a:t> / </a:t>
            </a:r>
            <a:r>
              <a:rPr lang="nb-NO" dirty="0" err="1"/>
              <a:t>set</a:t>
            </a:r>
            <a:r>
              <a:rPr lang="nb-NO" dirty="0"/>
              <a:t> to a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  <a:p>
            <a:r>
              <a:rPr lang="nb-NO" dirty="0"/>
              <a:t>Model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affected</a:t>
            </a:r>
            <a:r>
              <a:rPr lang="nb-NO" dirty="0"/>
              <a:t> by </a:t>
            </a:r>
            <a:r>
              <a:rPr lang="nb-NO" dirty="0" err="1"/>
              <a:t>outliers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06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77CB-5F6F-4AE3-96B2-392DCEA3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nb-NO" sz="3600"/>
              <a:t>Discontinuous CPT Data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C82E-686F-4C39-9626-EC8B8388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nb-NO" sz="2000" dirty="0"/>
              <a:t>Different </a:t>
            </a:r>
            <a:r>
              <a:rPr lang="nb-NO" sz="2000" dirty="0" err="1"/>
              <a:t>depths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data; Not all data present at all </a:t>
            </a:r>
            <a:r>
              <a:rPr lang="nb-NO" sz="2000" dirty="0" err="1"/>
              <a:t>depths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B323-0048-49BE-AE96-42E1E469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014157"/>
            <a:ext cx="4974336" cy="274832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8591D-4DE2-4D12-8457-FD29DBB6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020375"/>
            <a:ext cx="4974336" cy="27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Across the exhaustive dataset 9623 traces have values below -10k</vt:lpstr>
      <vt:lpstr>Dupelicates in the dataset: Many outliers</vt:lpstr>
      <vt:lpstr>Dupelicates in the dataset: different intensity of signal</vt:lpstr>
      <vt:lpstr>Dataset considerations</vt:lpstr>
      <vt:lpstr>Discontinuous CPT Data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Across the exhaustive dataset 9623 traces have values below -10k</dc:title>
  <dc:creator>Sjur Beyer</dc:creator>
  <cp:lastModifiedBy>Sjur Beyer</cp:lastModifiedBy>
  <cp:revision>2</cp:revision>
  <dcterms:created xsi:type="dcterms:W3CDTF">2022-12-09T14:47:52Z</dcterms:created>
  <dcterms:modified xsi:type="dcterms:W3CDTF">2022-12-09T15:20:41Z</dcterms:modified>
</cp:coreProperties>
</file>