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[fra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</a:t>
            </a:r>
            <a:r>
              <a:rPr lang="nb-NO" dirty="0"/>
              <a:t> på </a:t>
            </a:r>
            <a:r>
              <a:rPr lang="nb-NO" dirty="0" err="1"/>
              <a:t>paden</a:t>
            </a:r>
            <a:r>
              <a:rPr lang="nb-NO" dirty="0"/>
              <a:t>]</a:t>
            </a:r>
          </a:p>
          <a:p>
            <a:r>
              <a:rPr lang="nb-NO" dirty="0"/>
              <a:t>Code for </a:t>
            </a:r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endnote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EE79-E0B2-4C6A-976F-177946C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49350"/>
          </a:xfrm>
        </p:spPr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status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321F-3F64-4D06-B066-65739C6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27759"/>
            <a:ext cx="11104510" cy="2911962"/>
          </a:xfrm>
        </p:spPr>
        <p:txBody>
          <a:bodyPr/>
          <a:lstStyle/>
          <a:p>
            <a:r>
              <a:rPr lang="nb-NO" dirty="0"/>
              <a:t>I have ran </a:t>
            </a:r>
            <a:r>
              <a:rPr lang="nb-NO" dirty="0" err="1"/>
              <a:t>some</a:t>
            </a:r>
            <a:r>
              <a:rPr lang="nb-NO" dirty="0"/>
              <a:t> 1D </a:t>
            </a:r>
            <a:r>
              <a:rPr lang="nb-NO" dirty="0" err="1"/>
              <a:t>reconstruction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;</a:t>
            </a:r>
          </a:p>
          <a:p>
            <a:r>
              <a:rPr lang="nb-NO" dirty="0" err="1"/>
              <a:t>Focusing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servers</a:t>
            </a:r>
          </a:p>
          <a:p>
            <a:r>
              <a:rPr lang="nb-NO" b="1" dirty="0"/>
              <a:t>Profiling:</a:t>
            </a:r>
          </a:p>
          <a:p>
            <a:r>
              <a:rPr lang="nb-NO" b="1" dirty="0"/>
              <a:t>	</a:t>
            </a:r>
            <a:r>
              <a:rPr lang="nb-NO" dirty="0"/>
              <a:t>I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	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Odin. My laptop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; </a:t>
            </a:r>
            <a:r>
              <a:rPr lang="nb-NO" dirty="0" err="1"/>
              <a:t>Probably</a:t>
            </a:r>
            <a:r>
              <a:rPr lang="nb-NO" dirty="0"/>
              <a:t> 	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tf</a:t>
            </a:r>
            <a:r>
              <a:rPr lang="nb-NO" dirty="0"/>
              <a:t> ran </a:t>
            </a:r>
            <a:r>
              <a:rPr lang="nb-NO" dirty="0" err="1"/>
              <a:t>things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laptop </a:t>
            </a:r>
            <a:r>
              <a:rPr lang="nb-NO" dirty="0" err="1"/>
              <a:t>graphics</a:t>
            </a:r>
            <a:r>
              <a:rPr lang="nb-NO" dirty="0"/>
              <a:t> </a:t>
            </a:r>
            <a:r>
              <a:rPr lang="nb-NO" dirty="0" err="1"/>
              <a:t>processor</a:t>
            </a:r>
            <a:r>
              <a:rPr lang="nb-NO" dirty="0"/>
              <a:t> (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 	</a:t>
            </a:r>
            <a:r>
              <a:rPr lang="nb-NO" dirty="0" err="1"/>
              <a:t>compute</a:t>
            </a:r>
            <a:r>
              <a:rPr lang="nb-NO" dirty="0"/>
              <a:t>)</a:t>
            </a:r>
            <a:endParaRPr lang="nb-NO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throw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</a:p>
          <a:p>
            <a:r>
              <a:rPr lang="nb-NO" sz="1800" dirty="0"/>
              <a:t>	</a:t>
            </a:r>
            <a:r>
              <a:rPr lang="nb-NO" sz="1800" dirty="0" err="1"/>
              <a:t>Discussion</a:t>
            </a:r>
            <a:r>
              <a:rPr lang="nb-NO" sz="1800" dirty="0"/>
              <a:t> </a:t>
            </a:r>
            <a:r>
              <a:rPr lang="nb-NO" sz="1800" dirty="0" err="1"/>
              <a:t>around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endParaRPr lang="nb-NO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Current status for the models</vt:lpstr>
      <vt:lpstr>Plan</vt:lpstr>
      <vt:lpstr>Data cleaning</vt:lpstr>
      <vt:lpstr>Misc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7</cp:revision>
  <dcterms:created xsi:type="dcterms:W3CDTF">2022-09-08T09:52:25Z</dcterms:created>
  <dcterms:modified xsi:type="dcterms:W3CDTF">2022-09-28T14:55:50Z</dcterms:modified>
</cp:coreProperties>
</file>