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9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4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3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5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9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F81D-86DD-4FAC-8EB7-4C8D23034F1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3383-0B8F-4F0C-8583-DAD483865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260648"/>
            <a:ext cx="5688033" cy="626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764704"/>
            <a:ext cx="5688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83768" y="303039"/>
            <a:ext cx="1194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Human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836712"/>
            <a:ext cx="2342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smtClean="0"/>
              <a:t>name : String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money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drink : Drink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07504" y="2132856"/>
            <a:ext cx="5688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2276872"/>
            <a:ext cx="56160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setDrink</a:t>
            </a:r>
            <a:r>
              <a:rPr lang="en-US" altLang="ko-KR" sz="2400" dirty="0" smtClean="0"/>
              <a:t>(drink : Drink)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setName</a:t>
            </a:r>
            <a:r>
              <a:rPr lang="en-US" altLang="ko-KR" sz="2400" dirty="0" smtClean="0"/>
              <a:t>(name : String)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setMoney</a:t>
            </a:r>
            <a:r>
              <a:rPr lang="en-US" altLang="ko-KR" sz="2400" dirty="0" smtClean="0"/>
              <a:t>(money 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getDrink</a:t>
            </a:r>
            <a:r>
              <a:rPr lang="en-US" altLang="ko-KR" sz="2400" dirty="0" smtClean="0"/>
              <a:t>() : Drink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getName</a:t>
            </a:r>
            <a:r>
              <a:rPr lang="en-US" altLang="ko-KR" sz="2400" dirty="0" smtClean="0"/>
              <a:t>() : String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getMoney</a:t>
            </a:r>
            <a:r>
              <a:rPr lang="en-US" altLang="ko-KR" sz="2400" dirty="0" smtClean="0"/>
              <a:t>()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r>
              <a:rPr lang="en-US" altLang="ko-KR" sz="2400" dirty="0" smtClean="0"/>
              <a:t>+ order(</a:t>
            </a:r>
            <a:r>
              <a:rPr lang="ko-KR" altLang="en-US" sz="2400" dirty="0"/>
              <a:t> </a:t>
            </a:r>
            <a:r>
              <a:rPr lang="en-US" altLang="ko-KR" sz="2400" dirty="0" err="1" smtClean="0"/>
              <a:t>vm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VendingMachine</a:t>
            </a:r>
            <a:r>
              <a:rPr lang="en-US" altLang="ko-KR" sz="2400" dirty="0" smtClean="0"/>
              <a:t>) : Drink</a:t>
            </a:r>
          </a:p>
          <a:p>
            <a:r>
              <a:rPr lang="en-US" altLang="ko-KR" sz="2400" dirty="0" smtClean="0"/>
              <a:t>+ what()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howMuch</a:t>
            </a:r>
            <a:r>
              <a:rPr lang="en-US" altLang="ko-KR" sz="2400" dirty="0" smtClean="0"/>
              <a:t>()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toString</a:t>
            </a:r>
            <a:r>
              <a:rPr lang="en-US" altLang="ko-KR" sz="2400" dirty="0" smtClean="0"/>
              <a:t>() : String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toStringCheck</a:t>
            </a:r>
            <a:r>
              <a:rPr lang="en-US" altLang="ko-KR" sz="2400" dirty="0" smtClean="0"/>
              <a:t>() : String </a:t>
            </a:r>
            <a:endParaRPr lang="en-US" altLang="ko-KR" sz="2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940152" y="260648"/>
            <a:ext cx="3024336" cy="6264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84168" y="533871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 Human(name : String ,</a:t>
            </a:r>
          </a:p>
          <a:p>
            <a:r>
              <a:rPr lang="en-US" altLang="ko-KR" dirty="0" smtClean="0"/>
              <a:t>money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059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6274" y="980728"/>
            <a:ext cx="6152070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516274" y="1484784"/>
            <a:ext cx="615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16274" y="2852936"/>
            <a:ext cx="615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980728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Drink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29773" y="1556792"/>
            <a:ext cx="2657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smtClean="0"/>
              <a:t>product : String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size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price : </a:t>
            </a:r>
            <a:r>
              <a:rPr lang="en-US" altLang="ko-KR" sz="2400" dirty="0" err="1" smtClean="0"/>
              <a:t>int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88282" y="2924944"/>
            <a:ext cx="60800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setProduct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productName</a:t>
            </a:r>
            <a:r>
              <a:rPr lang="en-US" altLang="ko-KR" sz="2400" dirty="0" smtClean="0"/>
              <a:t> : String)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setSize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newSize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setPrice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newPrice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getProduct</a:t>
            </a:r>
            <a:r>
              <a:rPr lang="en-US" altLang="ko-KR" sz="2400" dirty="0" smtClean="0"/>
              <a:t>() : String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getSize</a:t>
            </a:r>
            <a:r>
              <a:rPr lang="en-US" altLang="ko-KR" sz="2400" dirty="0" smtClean="0"/>
              <a:t>()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getPrice</a:t>
            </a:r>
            <a:r>
              <a:rPr lang="en-US" altLang="ko-KR" sz="2400" dirty="0" smtClean="0"/>
              <a:t>()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r>
              <a:rPr lang="en-US" altLang="ko-KR" sz="2400" dirty="0" smtClean="0"/>
              <a:t>+ Drink(product : String , size 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,</a:t>
            </a:r>
          </a:p>
          <a:p>
            <a:r>
              <a:rPr lang="en-US" altLang="ko-KR" sz="2400" dirty="0" smtClean="0"/>
              <a:t>price 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706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5" y="3387764"/>
            <a:ext cx="67966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setCo</a:t>
            </a:r>
            <a:r>
              <a:rPr lang="en-US" altLang="ko-KR" sz="2400" dirty="0" err="1" smtClean="0"/>
              <a:t>la</a:t>
            </a:r>
            <a:r>
              <a:rPr lang="en-US" altLang="ko-KR" sz="2400" dirty="0" smtClean="0"/>
              <a:t>(cola </a:t>
            </a:r>
            <a:r>
              <a:rPr lang="en-US" altLang="ko-KR" sz="2400" dirty="0" smtClean="0"/>
              <a:t>: Drink)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setCider</a:t>
            </a:r>
            <a:r>
              <a:rPr lang="en-US" altLang="ko-KR" sz="2400" dirty="0" smtClean="0"/>
              <a:t>(cider </a:t>
            </a:r>
            <a:r>
              <a:rPr lang="en-US" altLang="ko-KR" sz="2400" dirty="0" smtClean="0"/>
              <a:t>: Drink)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setColor</a:t>
            </a:r>
            <a:r>
              <a:rPr lang="en-US" altLang="ko-KR" sz="2400" dirty="0" smtClean="0"/>
              <a:t>(color </a:t>
            </a:r>
            <a:r>
              <a:rPr lang="en-US" altLang="ko-KR" sz="2400" dirty="0" smtClean="0"/>
              <a:t>: String)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setMoney</a:t>
            </a:r>
            <a:r>
              <a:rPr lang="en-US" altLang="ko-KR" sz="2400" dirty="0" smtClean="0"/>
              <a:t>(money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setManufacturer</a:t>
            </a:r>
            <a:r>
              <a:rPr lang="en-US" altLang="ko-KR" sz="2400" dirty="0" smtClean="0"/>
              <a:t>(manufacturer </a:t>
            </a:r>
            <a:r>
              <a:rPr lang="en-US" altLang="ko-KR" sz="2400" dirty="0" smtClean="0"/>
              <a:t>: String)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getColor</a:t>
            </a:r>
            <a:r>
              <a:rPr lang="en-US" altLang="ko-KR" sz="2400" dirty="0" smtClean="0"/>
              <a:t>() : String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getMoney</a:t>
            </a:r>
            <a:r>
              <a:rPr lang="en-US" altLang="ko-KR" sz="2400" dirty="0" smtClean="0"/>
              <a:t>()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getManufacturer</a:t>
            </a:r>
            <a:r>
              <a:rPr lang="en-US" altLang="ko-KR" sz="2400" dirty="0" smtClean="0"/>
              <a:t>() : String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getCola</a:t>
            </a:r>
            <a:r>
              <a:rPr lang="en-US" altLang="ko-KR" sz="2400" dirty="0" smtClean="0"/>
              <a:t>()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Drink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55576" y="44624"/>
            <a:ext cx="7543477" cy="6813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755576" y="620689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55576" y="3212974"/>
            <a:ext cx="75434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5981" y="159023"/>
            <a:ext cx="251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VendingMachine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89348" y="620689"/>
            <a:ext cx="34221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smtClean="0"/>
              <a:t>color : String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money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manufacturer : String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cola </a:t>
            </a:r>
            <a:r>
              <a:rPr lang="en-US" altLang="ko-KR" sz="2400" dirty="0" smtClean="0"/>
              <a:t>: Drink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cider : </a:t>
            </a:r>
            <a:r>
              <a:rPr lang="en-US" altLang="ko-KR" sz="2400" dirty="0" smtClean="0"/>
              <a:t>Drink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err="1" smtClean="0"/>
              <a:t>colaStock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err="1" smtClean="0"/>
              <a:t>ciderStock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535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4947" y="4437112"/>
            <a:ext cx="7543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+ </a:t>
            </a:r>
            <a:r>
              <a:rPr lang="en-US" altLang="ko-KR" sz="2400" dirty="0" err="1"/>
              <a:t>moneyInput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man : Human) : void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productSelect</a:t>
            </a:r>
            <a:r>
              <a:rPr lang="en-US" altLang="ko-KR" sz="2400" dirty="0" smtClean="0"/>
              <a:t>()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Drink</a:t>
            </a:r>
            <a:endParaRPr lang="en-US" altLang="ko-KR" sz="2400" dirty="0" smtClean="0"/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returnMoney</a:t>
            </a:r>
            <a:r>
              <a:rPr lang="en-US" altLang="ko-KR" sz="2400" dirty="0" smtClean="0"/>
              <a:t>() : </a:t>
            </a:r>
            <a:r>
              <a:rPr lang="en-US" altLang="ko-KR" sz="2400" dirty="0" err="1" smtClean="0"/>
              <a:t>int</a:t>
            </a:r>
            <a:endParaRPr lang="en-US" altLang="ko-KR" sz="2400" dirty="0"/>
          </a:p>
          <a:p>
            <a:r>
              <a:rPr lang="en-US" altLang="ko-KR" sz="2400" dirty="0" smtClean="0"/>
              <a:t> </a:t>
            </a: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returnDrink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choice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) : Drink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toString</a:t>
            </a:r>
            <a:r>
              <a:rPr lang="en-US" altLang="ko-KR" sz="2400" dirty="0" smtClean="0"/>
              <a:t>()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String</a:t>
            </a: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44947" y="620689"/>
            <a:ext cx="8047533" cy="5904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853139" y="1412775"/>
            <a:ext cx="803934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2631" y="836712"/>
            <a:ext cx="251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VendingMachine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412776"/>
            <a:ext cx="651223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+ </a:t>
            </a:r>
            <a:r>
              <a:rPr lang="en-US" altLang="ko-KR" sz="2400" dirty="0" err="1"/>
              <a:t>getCider</a:t>
            </a:r>
            <a:r>
              <a:rPr lang="en-US" altLang="ko-KR" sz="2400" dirty="0"/>
              <a:t>() : </a:t>
            </a:r>
            <a:r>
              <a:rPr lang="en-US" altLang="ko-KR" sz="2400" dirty="0" smtClean="0"/>
              <a:t>Cider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getColaStock</a:t>
            </a:r>
            <a:r>
              <a:rPr lang="en-US" altLang="ko-KR" sz="2400" dirty="0" smtClean="0"/>
              <a:t>()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getCiderStock</a:t>
            </a:r>
            <a:r>
              <a:rPr lang="en-US" altLang="ko-KR" sz="2400" dirty="0" smtClean="0"/>
              <a:t>() : </a:t>
            </a:r>
            <a:r>
              <a:rPr lang="en-US" altLang="ko-KR" sz="2400" dirty="0" err="1" smtClean="0"/>
              <a:t>int</a:t>
            </a:r>
            <a:endParaRPr lang="en-US" altLang="ko-KR" sz="2400" dirty="0" smtClean="0"/>
          </a:p>
          <a:p>
            <a:r>
              <a:rPr lang="en-US" altLang="ko-KR" sz="2400" dirty="0"/>
              <a:t>+ </a:t>
            </a:r>
            <a:r>
              <a:rPr lang="en-US" altLang="ko-KR" sz="2400" dirty="0" err="1"/>
              <a:t>setColaStock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colaStock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) void</a:t>
            </a:r>
          </a:p>
          <a:p>
            <a:r>
              <a:rPr lang="en-US" altLang="ko-KR" sz="2400" dirty="0"/>
              <a:t>+ </a:t>
            </a:r>
            <a:r>
              <a:rPr lang="en-US" altLang="ko-KR" sz="2400" dirty="0" err="1"/>
              <a:t>setCiderStock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ciderStock</a:t>
            </a:r>
            <a:r>
              <a:rPr lang="en-US" altLang="ko-KR" sz="2400" dirty="0"/>
              <a:t> :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) void</a:t>
            </a:r>
            <a:endParaRPr lang="ko-KR" altLang="en-US" sz="2400" dirty="0"/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 smtClean="0"/>
              <a:t>VendingMachine</a:t>
            </a:r>
            <a:r>
              <a:rPr lang="en-US" altLang="ko-KR" sz="2400" dirty="0" smtClean="0"/>
              <a:t>(cola : Drink, cider : </a:t>
            </a:r>
            <a:r>
              <a:rPr lang="en-US" altLang="ko-KR" sz="2400" dirty="0"/>
              <a:t>Drink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+ </a:t>
            </a:r>
            <a:r>
              <a:rPr lang="en-US" altLang="ko-KR" sz="2400" dirty="0" err="1"/>
              <a:t>VendingMachine</a:t>
            </a:r>
            <a:r>
              <a:rPr lang="en-US" altLang="ko-KR" sz="2400" dirty="0"/>
              <a:t>()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931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294</Words>
  <Application>Microsoft Office PowerPoint</Application>
  <PresentationFormat>화면 슬라이드 쇼(4:3)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JongWan</dc:creator>
  <cp:lastModifiedBy>JongWan</cp:lastModifiedBy>
  <cp:revision>11</cp:revision>
  <dcterms:created xsi:type="dcterms:W3CDTF">2020-04-01T12:03:28Z</dcterms:created>
  <dcterms:modified xsi:type="dcterms:W3CDTF">2020-04-02T14:38:12Z</dcterms:modified>
</cp:coreProperties>
</file>