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6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7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010A-0AEE-E545-BE43-58E17BBE6350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C7DC-B348-E841-90A8-75F3A2F5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8640" y="406558"/>
            <a:ext cx="660922" cy="703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Vision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393" y="4837718"/>
            <a:ext cx="1579258" cy="1658260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5023" y="2073955"/>
            <a:ext cx="1575985" cy="1708509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Reason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320" y="1571452"/>
            <a:ext cx="1605098" cy="1708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4421" y="406559"/>
            <a:ext cx="660921" cy="703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55023" y="4193601"/>
            <a:ext cx="1575985" cy="70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Instinct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4421" y="2576458"/>
            <a:ext cx="1588756" cy="70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Generalization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4421" y="1571452"/>
            <a:ext cx="1588756" cy="70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Perception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5023" y="909062"/>
            <a:ext cx="1575985" cy="70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Behavior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88393" y="2576458"/>
            <a:ext cx="1579258" cy="70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88393" y="3700237"/>
            <a:ext cx="1579258" cy="70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6" idx="2"/>
            <a:endCxn id="10" idx="0"/>
          </p:cNvCxnSpPr>
          <p:nvPr/>
        </p:nvCxnSpPr>
        <p:spPr>
          <a:xfrm>
            <a:off x="5443016" y="1612565"/>
            <a:ext cx="0" cy="461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</p:cNvCxnSpPr>
          <p:nvPr/>
        </p:nvCxnSpPr>
        <p:spPr>
          <a:xfrm flipH="1">
            <a:off x="2125418" y="1923204"/>
            <a:ext cx="4690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2924882" y="1110061"/>
            <a:ext cx="0" cy="46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</p:cNvCxnSpPr>
          <p:nvPr/>
        </p:nvCxnSpPr>
        <p:spPr>
          <a:xfrm>
            <a:off x="3859101" y="1110061"/>
            <a:ext cx="0" cy="46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125418" y="2928207"/>
            <a:ext cx="4690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14" idx="0"/>
          </p:cNvCxnSpPr>
          <p:nvPr/>
        </p:nvCxnSpPr>
        <p:spPr>
          <a:xfrm>
            <a:off x="3388799" y="2274955"/>
            <a:ext cx="0" cy="30150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3"/>
            <a:endCxn id="10" idx="1"/>
          </p:cNvCxnSpPr>
          <p:nvPr/>
        </p:nvCxnSpPr>
        <p:spPr>
          <a:xfrm>
            <a:off x="4183177" y="2928210"/>
            <a:ext cx="471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  <a:endCxn id="17" idx="1"/>
          </p:cNvCxnSpPr>
          <p:nvPr/>
        </p:nvCxnSpPr>
        <p:spPr>
          <a:xfrm>
            <a:off x="6231008" y="2928210"/>
            <a:ext cx="457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7478022" y="3279961"/>
            <a:ext cx="0" cy="420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6" idx="0"/>
          </p:cNvCxnSpPr>
          <p:nvPr/>
        </p:nvCxnSpPr>
        <p:spPr>
          <a:xfrm>
            <a:off x="7478022" y="4403740"/>
            <a:ext cx="0" cy="43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1"/>
            <a:endCxn id="11" idx="2"/>
          </p:cNvCxnSpPr>
          <p:nvPr/>
        </p:nvCxnSpPr>
        <p:spPr>
          <a:xfrm rot="10800000">
            <a:off x="1322869" y="3279961"/>
            <a:ext cx="3332154" cy="12653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3" idx="0"/>
            <a:endCxn id="10" idx="2"/>
          </p:cNvCxnSpPr>
          <p:nvPr/>
        </p:nvCxnSpPr>
        <p:spPr>
          <a:xfrm flipV="1">
            <a:off x="5443016" y="3782464"/>
            <a:ext cx="0" cy="41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2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MacBook Pro</dc:creator>
  <cp:lastModifiedBy>MacBook Pro</cp:lastModifiedBy>
  <cp:revision>6</cp:revision>
  <dcterms:created xsi:type="dcterms:W3CDTF">2013-12-18T19:47:09Z</dcterms:created>
  <dcterms:modified xsi:type="dcterms:W3CDTF">2013-12-18T20:59:10Z</dcterms:modified>
</cp:coreProperties>
</file>